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9" r:id="rId3"/>
    <p:sldId id="332" r:id="rId4"/>
    <p:sldId id="360" r:id="rId5"/>
    <p:sldId id="318" r:id="rId6"/>
    <p:sldId id="319" r:id="rId7"/>
    <p:sldId id="320" r:id="rId8"/>
    <p:sldId id="321" r:id="rId9"/>
    <p:sldId id="322" r:id="rId10"/>
    <p:sldId id="323" r:id="rId11"/>
    <p:sldId id="317" r:id="rId12"/>
    <p:sldId id="329" r:id="rId13"/>
    <p:sldId id="341" r:id="rId14"/>
    <p:sldId id="361" r:id="rId15"/>
    <p:sldId id="334" r:id="rId16"/>
    <p:sldId id="324" r:id="rId17"/>
    <p:sldId id="333" r:id="rId18"/>
    <p:sldId id="353" r:id="rId19"/>
    <p:sldId id="356" r:id="rId20"/>
    <p:sldId id="352" r:id="rId21"/>
    <p:sldId id="354" r:id="rId22"/>
    <p:sldId id="355" r:id="rId23"/>
    <p:sldId id="363" r:id="rId24"/>
    <p:sldId id="343" r:id="rId25"/>
    <p:sldId id="342" r:id="rId26"/>
    <p:sldId id="344" r:id="rId27"/>
    <p:sldId id="345" r:id="rId28"/>
    <p:sldId id="296" r:id="rId29"/>
    <p:sldId id="336" r:id="rId30"/>
    <p:sldId id="337" r:id="rId31"/>
    <p:sldId id="338" r:id="rId32"/>
    <p:sldId id="339" r:id="rId33"/>
    <p:sldId id="340" r:id="rId34"/>
    <p:sldId id="358" r:id="rId35"/>
    <p:sldId id="359" r:id="rId36"/>
    <p:sldId id="364" r:id="rId37"/>
    <p:sldId id="362" r:id="rId38"/>
    <p:sldId id="357" r:id="rId39"/>
    <p:sldId id="304" r:id="rId4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8FAD9"/>
    <a:srgbClr val="E2F0FB"/>
    <a:srgbClr val="D1E8F8"/>
    <a:srgbClr val="FAF5CD"/>
    <a:srgbClr val="D3F5FD"/>
    <a:srgbClr val="E5FEFF"/>
    <a:srgbClr val="FFC1EA"/>
    <a:srgbClr val="FFD1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78133" autoAdjust="0"/>
  </p:normalViewPr>
  <p:slideViewPr>
    <p:cSldViewPr>
      <p:cViewPr varScale="1">
        <p:scale>
          <a:sx n="75" d="100"/>
          <a:sy n="75" d="100"/>
        </p:scale>
        <p:origin x="169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Merdić" userId="31584917-8e48-48bb-9643-841e0711a83a" providerId="ADAL" clId="{7F09F058-28A5-4ECB-8D0B-8D062A6C1368}"/>
    <pc:docChg chg="undo custSel addSld modSld">
      <pc:chgData name="Sanja Merdić" userId="31584917-8e48-48bb-9643-841e0711a83a" providerId="ADAL" clId="{7F09F058-28A5-4ECB-8D0B-8D062A6C1368}" dt="2025-06-24T14:57:43.165" v="1743" actId="207"/>
      <pc:docMkLst>
        <pc:docMk/>
      </pc:docMkLst>
      <pc:sldChg chg="addSp delSp modSp mod">
        <pc:chgData name="Sanja Merdić" userId="31584917-8e48-48bb-9643-841e0711a83a" providerId="ADAL" clId="{7F09F058-28A5-4ECB-8D0B-8D062A6C1368}" dt="2025-06-24T14:51:55.267" v="1736" actId="478"/>
        <pc:sldMkLst>
          <pc:docMk/>
          <pc:sldMk cId="0" sldId="256"/>
        </pc:sldMkLst>
        <pc:spChg chg="mod">
          <ac:chgData name="Sanja Merdić" userId="31584917-8e48-48bb-9643-841e0711a83a" providerId="ADAL" clId="{7F09F058-28A5-4ECB-8D0B-8D062A6C1368}" dt="2025-06-24T14:51:02.758" v="1709" actId="20577"/>
          <ac:spMkLst>
            <pc:docMk/>
            <pc:sldMk cId="0" sldId="256"/>
            <ac:spMk id="2" creationId="{00000000-0000-0000-0000-000000000000}"/>
          </ac:spMkLst>
        </pc:spChg>
        <pc:spChg chg="add del mod">
          <ac:chgData name="Sanja Merdić" userId="31584917-8e48-48bb-9643-841e0711a83a" providerId="ADAL" clId="{7F09F058-28A5-4ECB-8D0B-8D062A6C1368}" dt="2025-06-24T14:51:55.267" v="1736" actId="478"/>
          <ac:spMkLst>
            <pc:docMk/>
            <pc:sldMk cId="0" sldId="256"/>
            <ac:spMk id="6" creationId="{94279832-7EE0-B79F-A742-686B8F97F9F4}"/>
          </ac:spMkLst>
        </pc:spChg>
        <pc:picChg chg="add mod">
          <ac:chgData name="Sanja Merdić" userId="31584917-8e48-48bb-9643-841e0711a83a" providerId="ADAL" clId="{7F09F058-28A5-4ECB-8D0B-8D062A6C1368}" dt="2025-06-24T14:51:15.245" v="1712" actId="1076"/>
          <ac:picMkLst>
            <pc:docMk/>
            <pc:sldMk cId="0" sldId="256"/>
            <ac:picMk id="3" creationId="{572D6EFB-2922-56B3-D49B-DB79CAD584FB}"/>
          </ac:picMkLst>
        </pc:picChg>
        <pc:picChg chg="mod">
          <ac:chgData name="Sanja Merdić" userId="31584917-8e48-48bb-9643-841e0711a83a" providerId="ADAL" clId="{7F09F058-28A5-4ECB-8D0B-8D062A6C1368}" dt="2025-06-24T14:49:48.071" v="1703" actId="1076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Sanja Merdić" userId="31584917-8e48-48bb-9643-841e0711a83a" providerId="ADAL" clId="{7F09F058-28A5-4ECB-8D0B-8D062A6C1368}" dt="2025-06-24T14:49:52.555" v="1704" actId="1076"/>
          <ac:picMkLst>
            <pc:docMk/>
            <pc:sldMk cId="0" sldId="256"/>
            <ac:picMk id="5" creationId="{00000000-0000-0000-0000-000000000000}"/>
          </ac:picMkLst>
        </pc:picChg>
      </pc:sldChg>
      <pc:sldChg chg="modSp mod">
        <pc:chgData name="Sanja Merdić" userId="31584917-8e48-48bb-9643-841e0711a83a" providerId="ADAL" clId="{7F09F058-28A5-4ECB-8D0B-8D062A6C1368}" dt="2025-06-24T14:49:15.212" v="1700" actId="207"/>
        <pc:sldMkLst>
          <pc:docMk/>
          <pc:sldMk cId="0" sldId="304"/>
        </pc:sldMkLst>
        <pc:spChg chg="mod">
          <ac:chgData name="Sanja Merdić" userId="31584917-8e48-48bb-9643-841e0711a83a" providerId="ADAL" clId="{7F09F058-28A5-4ECB-8D0B-8D062A6C1368}" dt="2025-06-24T14:49:15.212" v="1700" actId="207"/>
          <ac:spMkLst>
            <pc:docMk/>
            <pc:sldMk cId="0" sldId="304"/>
            <ac:spMk id="3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06:15.801" v="821" actId="20577"/>
        <pc:sldMkLst>
          <pc:docMk/>
          <pc:sldMk cId="4034106945" sldId="317"/>
        </pc:sldMkLst>
        <pc:spChg chg="mod">
          <ac:chgData name="Sanja Merdić" userId="31584917-8e48-48bb-9643-841e0711a83a" providerId="ADAL" clId="{7F09F058-28A5-4ECB-8D0B-8D062A6C1368}" dt="2025-06-24T14:05:45.035" v="799" actId="20577"/>
          <ac:spMkLst>
            <pc:docMk/>
            <pc:sldMk cId="4034106945" sldId="317"/>
            <ac:spMk id="2" creationId="{00000000-0000-0000-0000-000000000000}"/>
          </ac:spMkLst>
        </pc:spChg>
        <pc:spChg chg="mod">
          <ac:chgData name="Sanja Merdić" userId="31584917-8e48-48bb-9643-841e0711a83a" providerId="ADAL" clId="{7F09F058-28A5-4ECB-8D0B-8D062A6C1368}" dt="2025-06-24T14:06:15.801" v="821" actId="20577"/>
          <ac:spMkLst>
            <pc:docMk/>
            <pc:sldMk cId="4034106945" sldId="317"/>
            <ac:spMk id="3" creationId="{00000000-0000-0000-0000-000000000000}"/>
          </ac:spMkLst>
        </pc:spChg>
      </pc:sldChg>
      <pc:sldChg chg="addSp delSp modSp mod">
        <pc:chgData name="Sanja Merdić" userId="31584917-8e48-48bb-9643-841e0711a83a" providerId="ADAL" clId="{7F09F058-28A5-4ECB-8D0B-8D062A6C1368}" dt="2025-06-24T14:02:21.648" v="645" actId="1076"/>
        <pc:sldMkLst>
          <pc:docMk/>
          <pc:sldMk cId="3991158282" sldId="318"/>
        </pc:sldMkLst>
        <pc:spChg chg="add mod">
          <ac:chgData name="Sanja Merdić" userId="31584917-8e48-48bb-9643-841e0711a83a" providerId="ADAL" clId="{7F09F058-28A5-4ECB-8D0B-8D062A6C1368}" dt="2025-06-24T14:02:14.146" v="644" actId="1076"/>
          <ac:spMkLst>
            <pc:docMk/>
            <pc:sldMk cId="3991158282" sldId="318"/>
            <ac:spMk id="4" creationId="{789142EA-ADD6-BB87-1A66-1816984CB049}"/>
          </ac:spMkLst>
        </pc:spChg>
        <pc:spChg chg="mod">
          <ac:chgData name="Sanja Merdić" userId="31584917-8e48-48bb-9643-841e0711a83a" providerId="ADAL" clId="{7F09F058-28A5-4ECB-8D0B-8D062A6C1368}" dt="2025-06-24T14:02:21.648" v="645" actId="1076"/>
          <ac:spMkLst>
            <pc:docMk/>
            <pc:sldMk cId="3991158282" sldId="318"/>
            <ac:spMk id="8" creationId="{00000000-0000-0000-0000-000000000000}"/>
          </ac:spMkLst>
        </pc:spChg>
        <pc:picChg chg="add del mod">
          <ac:chgData name="Sanja Merdić" userId="31584917-8e48-48bb-9643-841e0711a83a" providerId="ADAL" clId="{7F09F058-28A5-4ECB-8D0B-8D062A6C1368}" dt="2025-06-24T13:57:45.364" v="110" actId="478"/>
          <ac:picMkLst>
            <pc:docMk/>
            <pc:sldMk cId="3991158282" sldId="318"/>
            <ac:picMk id="3" creationId="{6575F4A1-B787-393A-92E5-0F9C5F75EFA3}"/>
          </ac:picMkLst>
        </pc:picChg>
        <pc:picChg chg="mod">
          <ac:chgData name="Sanja Merdić" userId="31584917-8e48-48bb-9643-841e0711a83a" providerId="ADAL" clId="{7F09F058-28A5-4ECB-8D0B-8D062A6C1368}" dt="2025-06-24T14:01:16.822" v="632" actId="14100"/>
          <ac:picMkLst>
            <pc:docMk/>
            <pc:sldMk cId="3991158282" sldId="318"/>
            <ac:picMk id="9" creationId="{00000000-0000-0000-0000-000000000000}"/>
          </ac:picMkLst>
        </pc:picChg>
      </pc:sldChg>
      <pc:sldChg chg="modSp mod">
        <pc:chgData name="Sanja Merdić" userId="31584917-8e48-48bb-9643-841e0711a83a" providerId="ADAL" clId="{7F09F058-28A5-4ECB-8D0B-8D062A6C1368}" dt="2025-06-24T13:56:48.886" v="104" actId="20577"/>
        <pc:sldMkLst>
          <pc:docMk/>
          <pc:sldMk cId="2692877893" sldId="320"/>
        </pc:sldMkLst>
        <pc:spChg chg="mod">
          <ac:chgData name="Sanja Merdić" userId="31584917-8e48-48bb-9643-841e0711a83a" providerId="ADAL" clId="{7F09F058-28A5-4ECB-8D0B-8D062A6C1368}" dt="2025-06-24T13:56:48.886" v="104" actId="20577"/>
          <ac:spMkLst>
            <pc:docMk/>
            <pc:sldMk cId="2692877893" sldId="320"/>
            <ac:spMk id="4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04:26.578" v="775" actId="20577"/>
        <pc:sldMkLst>
          <pc:docMk/>
          <pc:sldMk cId="289053893" sldId="323"/>
        </pc:sldMkLst>
        <pc:spChg chg="mod">
          <ac:chgData name="Sanja Merdić" userId="31584917-8e48-48bb-9643-841e0711a83a" providerId="ADAL" clId="{7F09F058-28A5-4ECB-8D0B-8D062A6C1368}" dt="2025-06-24T14:04:26.578" v="775" actId="20577"/>
          <ac:spMkLst>
            <pc:docMk/>
            <pc:sldMk cId="289053893" sldId="323"/>
            <ac:spMk id="2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06:55.559" v="841" actId="20577"/>
        <pc:sldMkLst>
          <pc:docMk/>
          <pc:sldMk cId="2277914340" sldId="329"/>
        </pc:sldMkLst>
        <pc:spChg chg="mod">
          <ac:chgData name="Sanja Merdić" userId="31584917-8e48-48bb-9643-841e0711a83a" providerId="ADAL" clId="{7F09F058-28A5-4ECB-8D0B-8D062A6C1368}" dt="2025-06-24T14:06:55.559" v="841" actId="20577"/>
          <ac:spMkLst>
            <pc:docMk/>
            <pc:sldMk cId="2277914340" sldId="329"/>
            <ac:spMk id="3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3:46:49.391" v="89" actId="14100"/>
        <pc:sldMkLst>
          <pc:docMk/>
          <pc:sldMk cId="1641602" sldId="332"/>
        </pc:sldMkLst>
        <pc:spChg chg="mod">
          <ac:chgData name="Sanja Merdić" userId="31584917-8e48-48bb-9643-841e0711a83a" providerId="ADAL" clId="{7F09F058-28A5-4ECB-8D0B-8D062A6C1368}" dt="2025-06-24T13:46:39.422" v="88" actId="20577"/>
          <ac:spMkLst>
            <pc:docMk/>
            <pc:sldMk cId="1641602" sldId="332"/>
            <ac:spMk id="3" creationId="{00000000-0000-0000-0000-000000000000}"/>
          </ac:spMkLst>
        </pc:spChg>
        <pc:picChg chg="mod">
          <ac:chgData name="Sanja Merdić" userId="31584917-8e48-48bb-9643-841e0711a83a" providerId="ADAL" clId="{7F09F058-28A5-4ECB-8D0B-8D062A6C1368}" dt="2025-06-24T13:46:49.391" v="89" actId="14100"/>
          <ac:picMkLst>
            <pc:docMk/>
            <pc:sldMk cId="1641602" sldId="332"/>
            <ac:picMk id="4" creationId="{00000000-0000-0000-0000-000000000000}"/>
          </ac:picMkLst>
        </pc:picChg>
      </pc:sldChg>
      <pc:sldChg chg="modSp mod">
        <pc:chgData name="Sanja Merdić" userId="31584917-8e48-48bb-9643-841e0711a83a" providerId="ADAL" clId="{7F09F058-28A5-4ECB-8D0B-8D062A6C1368}" dt="2025-06-24T14:24:01.768" v="1079" actId="20577"/>
        <pc:sldMkLst>
          <pc:docMk/>
          <pc:sldMk cId="2586923898" sldId="333"/>
        </pc:sldMkLst>
        <pc:spChg chg="mod">
          <ac:chgData name="Sanja Merdić" userId="31584917-8e48-48bb-9643-841e0711a83a" providerId="ADAL" clId="{7F09F058-28A5-4ECB-8D0B-8D062A6C1368}" dt="2025-06-24T14:23:27.164" v="1076" actId="1076"/>
          <ac:spMkLst>
            <pc:docMk/>
            <pc:sldMk cId="2586923898" sldId="333"/>
            <ac:spMk id="2" creationId="{00000000-0000-0000-0000-000000000000}"/>
          </ac:spMkLst>
        </pc:spChg>
        <pc:spChg chg="mod">
          <ac:chgData name="Sanja Merdić" userId="31584917-8e48-48bb-9643-841e0711a83a" providerId="ADAL" clId="{7F09F058-28A5-4ECB-8D0B-8D062A6C1368}" dt="2025-06-24T14:24:01.768" v="1079" actId="20577"/>
          <ac:spMkLst>
            <pc:docMk/>
            <pc:sldMk cId="2586923898" sldId="333"/>
            <ac:spMk id="3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36:01.568" v="1330" actId="20577"/>
        <pc:sldMkLst>
          <pc:docMk/>
          <pc:sldMk cId="1299188944" sldId="336"/>
        </pc:sldMkLst>
        <pc:spChg chg="mod">
          <ac:chgData name="Sanja Merdić" userId="31584917-8e48-48bb-9643-841e0711a83a" providerId="ADAL" clId="{7F09F058-28A5-4ECB-8D0B-8D062A6C1368}" dt="2025-06-24T14:36:01.568" v="1330" actId="20577"/>
          <ac:spMkLst>
            <pc:docMk/>
            <pc:sldMk cId="1299188944" sldId="336"/>
            <ac:spMk id="6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36:16.944" v="1334" actId="20577"/>
        <pc:sldMkLst>
          <pc:docMk/>
          <pc:sldMk cId="800519761" sldId="337"/>
        </pc:sldMkLst>
        <pc:spChg chg="mod">
          <ac:chgData name="Sanja Merdić" userId="31584917-8e48-48bb-9643-841e0711a83a" providerId="ADAL" clId="{7F09F058-28A5-4ECB-8D0B-8D062A6C1368}" dt="2025-06-24T14:36:16.944" v="1334" actId="20577"/>
          <ac:spMkLst>
            <pc:docMk/>
            <pc:sldMk cId="800519761" sldId="337"/>
            <ac:spMk id="2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36:56.991" v="1351" actId="113"/>
        <pc:sldMkLst>
          <pc:docMk/>
          <pc:sldMk cId="2123041988" sldId="338"/>
        </pc:sldMkLst>
        <pc:spChg chg="mod">
          <ac:chgData name="Sanja Merdić" userId="31584917-8e48-48bb-9643-841e0711a83a" providerId="ADAL" clId="{7F09F058-28A5-4ECB-8D0B-8D062A6C1368}" dt="2025-06-24T14:36:35.740" v="1341" actId="1076"/>
          <ac:spMkLst>
            <pc:docMk/>
            <pc:sldMk cId="2123041988" sldId="338"/>
            <ac:spMk id="3" creationId="{00000000-0000-0000-0000-000000000000}"/>
          </ac:spMkLst>
        </pc:spChg>
        <pc:spChg chg="mod">
          <ac:chgData name="Sanja Merdić" userId="31584917-8e48-48bb-9643-841e0711a83a" providerId="ADAL" clId="{7F09F058-28A5-4ECB-8D0B-8D062A6C1368}" dt="2025-06-24T14:36:56.991" v="1351" actId="113"/>
          <ac:spMkLst>
            <pc:docMk/>
            <pc:sldMk cId="2123041988" sldId="338"/>
            <ac:spMk id="4" creationId="{00000000-0000-0000-0000-000000000000}"/>
          </ac:spMkLst>
        </pc:spChg>
        <pc:picChg chg="mod">
          <ac:chgData name="Sanja Merdić" userId="31584917-8e48-48bb-9643-841e0711a83a" providerId="ADAL" clId="{7F09F058-28A5-4ECB-8D0B-8D062A6C1368}" dt="2025-06-24T14:36:44.978" v="1342" actId="1076"/>
          <ac:picMkLst>
            <pc:docMk/>
            <pc:sldMk cId="2123041988" sldId="338"/>
            <ac:picMk id="2" creationId="{00000000-0000-0000-0000-000000000000}"/>
          </ac:picMkLst>
        </pc:picChg>
      </pc:sldChg>
      <pc:sldChg chg="modSp mod">
        <pc:chgData name="Sanja Merdić" userId="31584917-8e48-48bb-9643-841e0711a83a" providerId="ADAL" clId="{7F09F058-28A5-4ECB-8D0B-8D062A6C1368}" dt="2025-06-24T14:37:12.487" v="1356" actId="14100"/>
        <pc:sldMkLst>
          <pc:docMk/>
          <pc:sldMk cId="3736999876" sldId="339"/>
        </pc:sldMkLst>
        <pc:spChg chg="mod">
          <ac:chgData name="Sanja Merdić" userId="31584917-8e48-48bb-9643-841e0711a83a" providerId="ADAL" clId="{7F09F058-28A5-4ECB-8D0B-8D062A6C1368}" dt="2025-06-24T14:37:12.487" v="1356" actId="14100"/>
          <ac:spMkLst>
            <pc:docMk/>
            <pc:sldMk cId="3736999876" sldId="339"/>
            <ac:spMk id="5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37:40.889" v="1376" actId="20577"/>
        <pc:sldMkLst>
          <pc:docMk/>
          <pc:sldMk cId="3111142692" sldId="340"/>
        </pc:sldMkLst>
        <pc:spChg chg="mod">
          <ac:chgData name="Sanja Merdić" userId="31584917-8e48-48bb-9643-841e0711a83a" providerId="ADAL" clId="{7F09F058-28A5-4ECB-8D0B-8D062A6C1368}" dt="2025-06-24T14:37:40.889" v="1376" actId="20577"/>
          <ac:spMkLst>
            <pc:docMk/>
            <pc:sldMk cId="3111142692" sldId="340"/>
            <ac:spMk id="3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09:02.341" v="851" actId="14100"/>
        <pc:sldMkLst>
          <pc:docMk/>
          <pc:sldMk cId="1039879473" sldId="341"/>
        </pc:sldMkLst>
        <pc:spChg chg="mod">
          <ac:chgData name="Sanja Merdić" userId="31584917-8e48-48bb-9643-841e0711a83a" providerId="ADAL" clId="{7F09F058-28A5-4ECB-8D0B-8D062A6C1368}" dt="2025-06-24T14:09:02.341" v="851" actId="14100"/>
          <ac:spMkLst>
            <pc:docMk/>
            <pc:sldMk cId="1039879473" sldId="341"/>
            <ac:spMk id="2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57:05.597" v="1738" actId="20577"/>
        <pc:sldMkLst>
          <pc:docMk/>
          <pc:sldMk cId="1412034171" sldId="342"/>
        </pc:sldMkLst>
        <pc:spChg chg="mod">
          <ac:chgData name="Sanja Merdić" userId="31584917-8e48-48bb-9643-841e0711a83a" providerId="ADAL" clId="{7F09F058-28A5-4ECB-8D0B-8D062A6C1368}" dt="2025-06-24T14:28:39.904" v="1215" actId="255"/>
          <ac:spMkLst>
            <pc:docMk/>
            <pc:sldMk cId="1412034171" sldId="342"/>
            <ac:spMk id="2" creationId="{00000000-0000-0000-0000-000000000000}"/>
          </ac:spMkLst>
        </pc:spChg>
        <pc:spChg chg="mod">
          <ac:chgData name="Sanja Merdić" userId="31584917-8e48-48bb-9643-841e0711a83a" providerId="ADAL" clId="{7F09F058-28A5-4ECB-8D0B-8D062A6C1368}" dt="2025-06-24T14:57:05.597" v="1738" actId="20577"/>
          <ac:spMkLst>
            <pc:docMk/>
            <pc:sldMk cId="1412034171" sldId="342"/>
            <ac:spMk id="6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26:12.003" v="1113" actId="120"/>
        <pc:sldMkLst>
          <pc:docMk/>
          <pc:sldMk cId="2961622445" sldId="343"/>
        </pc:sldMkLst>
        <pc:spChg chg="mod">
          <ac:chgData name="Sanja Merdić" userId="31584917-8e48-48bb-9643-841e0711a83a" providerId="ADAL" clId="{7F09F058-28A5-4ECB-8D0B-8D062A6C1368}" dt="2025-06-24T14:26:12.003" v="1113" actId="120"/>
          <ac:spMkLst>
            <pc:docMk/>
            <pc:sldMk cId="2961622445" sldId="343"/>
            <ac:spMk id="2" creationId="{00000000-0000-0000-0000-000000000000}"/>
          </ac:spMkLst>
        </pc:spChg>
        <pc:spChg chg="mod">
          <ac:chgData name="Sanja Merdić" userId="31584917-8e48-48bb-9643-841e0711a83a" providerId="ADAL" clId="{7F09F058-28A5-4ECB-8D0B-8D062A6C1368}" dt="2025-06-24T14:24:57.555" v="1088" actId="20577"/>
          <ac:spMkLst>
            <pc:docMk/>
            <pc:sldMk cId="2961622445" sldId="343"/>
            <ac:spMk id="3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34:08.613" v="1311" actId="6549"/>
        <pc:sldMkLst>
          <pc:docMk/>
          <pc:sldMk cId="348074560" sldId="344"/>
        </pc:sldMkLst>
        <pc:spChg chg="mod">
          <ac:chgData name="Sanja Merdić" userId="31584917-8e48-48bb-9643-841e0711a83a" providerId="ADAL" clId="{7F09F058-28A5-4ECB-8D0B-8D062A6C1368}" dt="2025-06-24T14:34:08.613" v="1311" actId="6549"/>
          <ac:spMkLst>
            <pc:docMk/>
            <pc:sldMk cId="348074560" sldId="344"/>
            <ac:spMk id="7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57:43.165" v="1743" actId="207"/>
        <pc:sldMkLst>
          <pc:docMk/>
          <pc:sldMk cId="1495520388" sldId="345"/>
        </pc:sldMkLst>
        <pc:spChg chg="mod">
          <ac:chgData name="Sanja Merdić" userId="31584917-8e48-48bb-9643-841e0711a83a" providerId="ADAL" clId="{7F09F058-28A5-4ECB-8D0B-8D062A6C1368}" dt="2025-06-24T14:57:43.165" v="1743" actId="207"/>
          <ac:spMkLst>
            <pc:docMk/>
            <pc:sldMk cId="1495520388" sldId="345"/>
            <ac:spMk id="5" creationId="{00000000-0000-0000-0000-000000000000}"/>
          </ac:spMkLst>
        </pc:spChg>
        <pc:picChg chg="mod">
          <ac:chgData name="Sanja Merdić" userId="31584917-8e48-48bb-9643-841e0711a83a" providerId="ADAL" clId="{7F09F058-28A5-4ECB-8D0B-8D062A6C1368}" dt="2025-06-24T14:32:49.444" v="1279" actId="14100"/>
          <ac:picMkLst>
            <pc:docMk/>
            <pc:sldMk cId="1495520388" sldId="345"/>
            <ac:picMk id="4" creationId="{00000000-0000-0000-0000-000000000000}"/>
          </ac:picMkLst>
        </pc:picChg>
      </pc:sldChg>
      <pc:sldChg chg="modSp mod">
        <pc:chgData name="Sanja Merdić" userId="31584917-8e48-48bb-9643-841e0711a83a" providerId="ADAL" clId="{7F09F058-28A5-4ECB-8D0B-8D062A6C1368}" dt="2025-06-24T14:38:48.868" v="1387" actId="20577"/>
        <pc:sldMkLst>
          <pc:docMk/>
          <pc:sldMk cId="1378822532" sldId="358"/>
        </pc:sldMkLst>
        <pc:spChg chg="mod">
          <ac:chgData name="Sanja Merdić" userId="31584917-8e48-48bb-9643-841e0711a83a" providerId="ADAL" clId="{7F09F058-28A5-4ECB-8D0B-8D062A6C1368}" dt="2025-06-24T14:37:51.467" v="1377" actId="6549"/>
          <ac:spMkLst>
            <pc:docMk/>
            <pc:sldMk cId="1378822532" sldId="358"/>
            <ac:spMk id="2" creationId="{00000000-0000-0000-0000-000000000000}"/>
          </ac:spMkLst>
        </pc:spChg>
        <pc:spChg chg="mod">
          <ac:chgData name="Sanja Merdić" userId="31584917-8e48-48bb-9643-841e0711a83a" providerId="ADAL" clId="{7F09F058-28A5-4ECB-8D0B-8D062A6C1368}" dt="2025-06-24T14:38:48.868" v="1387" actId="20577"/>
          <ac:spMkLst>
            <pc:docMk/>
            <pc:sldMk cId="1378822532" sldId="358"/>
            <ac:spMk id="3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4:46:23.063" v="1671" actId="5793"/>
        <pc:sldMkLst>
          <pc:docMk/>
          <pc:sldMk cId="178487448" sldId="359"/>
        </pc:sldMkLst>
        <pc:spChg chg="mod">
          <ac:chgData name="Sanja Merdić" userId="31584917-8e48-48bb-9643-841e0711a83a" providerId="ADAL" clId="{7F09F058-28A5-4ECB-8D0B-8D062A6C1368}" dt="2025-06-24T14:46:23.063" v="1671" actId="5793"/>
          <ac:spMkLst>
            <pc:docMk/>
            <pc:sldMk cId="178487448" sldId="359"/>
            <ac:spMk id="3" creationId="{00000000-0000-0000-0000-000000000000}"/>
          </ac:spMkLst>
        </pc:spChg>
      </pc:sldChg>
      <pc:sldChg chg="modSp mod">
        <pc:chgData name="Sanja Merdić" userId="31584917-8e48-48bb-9643-841e0711a83a" providerId="ADAL" clId="{7F09F058-28A5-4ECB-8D0B-8D062A6C1368}" dt="2025-06-24T13:57:15.487" v="106" actId="1038"/>
        <pc:sldMkLst>
          <pc:docMk/>
          <pc:sldMk cId="3313807169" sldId="360"/>
        </pc:sldMkLst>
        <pc:spChg chg="mod">
          <ac:chgData name="Sanja Merdić" userId="31584917-8e48-48bb-9643-841e0711a83a" providerId="ADAL" clId="{7F09F058-28A5-4ECB-8D0B-8D062A6C1368}" dt="2025-06-24T13:57:15.487" v="106" actId="1038"/>
          <ac:spMkLst>
            <pc:docMk/>
            <pc:sldMk cId="3313807169" sldId="360"/>
            <ac:spMk id="15" creationId="{00000000-0000-0000-0000-000000000000}"/>
          </ac:spMkLst>
        </pc:spChg>
      </pc:sldChg>
      <pc:sldChg chg="addSp delSp modSp mod">
        <pc:chgData name="Sanja Merdić" userId="31584917-8e48-48bb-9643-841e0711a83a" providerId="ADAL" clId="{7F09F058-28A5-4ECB-8D0B-8D062A6C1368}" dt="2025-06-24T14:21:05.280" v="1060" actId="1076"/>
        <pc:sldMkLst>
          <pc:docMk/>
          <pc:sldMk cId="1287171034" sldId="361"/>
        </pc:sldMkLst>
        <pc:spChg chg="add mod">
          <ac:chgData name="Sanja Merdić" userId="31584917-8e48-48bb-9643-841e0711a83a" providerId="ADAL" clId="{7F09F058-28A5-4ECB-8D0B-8D062A6C1368}" dt="2025-06-24T14:13:39.398" v="891" actId="207"/>
          <ac:spMkLst>
            <pc:docMk/>
            <pc:sldMk cId="1287171034" sldId="361"/>
            <ac:spMk id="3" creationId="{04FE7C3D-D3EB-6FE3-A028-029031CA75CB}"/>
          </ac:spMkLst>
        </pc:spChg>
        <pc:spChg chg="add mod">
          <ac:chgData name="Sanja Merdić" userId="31584917-8e48-48bb-9643-841e0711a83a" providerId="ADAL" clId="{7F09F058-28A5-4ECB-8D0B-8D062A6C1368}" dt="2025-06-24T14:13:29.821" v="890" actId="207"/>
          <ac:spMkLst>
            <pc:docMk/>
            <pc:sldMk cId="1287171034" sldId="361"/>
            <ac:spMk id="5" creationId="{FD7FD2A4-FA9E-A678-6A52-35A9E9352960}"/>
          </ac:spMkLst>
        </pc:spChg>
        <pc:spChg chg="add mod ord">
          <ac:chgData name="Sanja Merdić" userId="31584917-8e48-48bb-9643-841e0711a83a" providerId="ADAL" clId="{7F09F058-28A5-4ECB-8D0B-8D062A6C1368}" dt="2025-06-24T14:21:05.280" v="1060" actId="1076"/>
          <ac:spMkLst>
            <pc:docMk/>
            <pc:sldMk cId="1287171034" sldId="361"/>
            <ac:spMk id="6" creationId="{898E0E4E-244C-BF65-1B9F-996BF6DAD0C4}"/>
          </ac:spMkLst>
        </pc:spChg>
        <pc:spChg chg="add mod">
          <ac:chgData name="Sanja Merdić" userId="31584917-8e48-48bb-9643-841e0711a83a" providerId="ADAL" clId="{7F09F058-28A5-4ECB-8D0B-8D062A6C1368}" dt="2025-06-24T14:15:20.959" v="897" actId="1076"/>
          <ac:spMkLst>
            <pc:docMk/>
            <pc:sldMk cId="1287171034" sldId="361"/>
            <ac:spMk id="7" creationId="{B147B51F-B3E0-F425-563B-98BD14E5DA99}"/>
          </ac:spMkLst>
        </pc:spChg>
        <pc:spChg chg="add del mod">
          <ac:chgData name="Sanja Merdić" userId="31584917-8e48-48bb-9643-841e0711a83a" providerId="ADAL" clId="{7F09F058-28A5-4ECB-8D0B-8D062A6C1368}" dt="2025-06-24T14:18:40.406" v="1006" actId="478"/>
          <ac:spMkLst>
            <pc:docMk/>
            <pc:sldMk cId="1287171034" sldId="361"/>
            <ac:spMk id="8" creationId="{89505B8C-A46C-A8AE-4562-5A88EB4061E4}"/>
          </ac:spMkLst>
        </pc:spChg>
        <pc:picChg chg="mod">
          <ac:chgData name="Sanja Merdić" userId="31584917-8e48-48bb-9643-841e0711a83a" providerId="ADAL" clId="{7F09F058-28A5-4ECB-8D0B-8D062A6C1368}" dt="2025-06-24T14:18:09.601" v="1005" actId="1076"/>
          <ac:picMkLst>
            <pc:docMk/>
            <pc:sldMk cId="1287171034" sldId="361"/>
            <ac:picMk id="2" creationId="{00000000-0000-0000-0000-000000000000}"/>
          </ac:picMkLst>
        </pc:picChg>
        <pc:picChg chg="mod ord">
          <ac:chgData name="Sanja Merdić" userId="31584917-8e48-48bb-9643-841e0711a83a" providerId="ADAL" clId="{7F09F058-28A5-4ECB-8D0B-8D062A6C1368}" dt="2025-06-24T14:20:05.396" v="1052" actId="167"/>
          <ac:picMkLst>
            <pc:docMk/>
            <pc:sldMk cId="1287171034" sldId="361"/>
            <ac:picMk id="4" creationId="{00000000-0000-0000-0000-000000000000}"/>
          </ac:picMkLst>
        </pc:picChg>
      </pc:sldChg>
      <pc:sldChg chg="addSp delSp modSp add mod">
        <pc:chgData name="Sanja Merdić" userId="31584917-8e48-48bb-9643-841e0711a83a" providerId="ADAL" clId="{7F09F058-28A5-4ECB-8D0B-8D062A6C1368}" dt="2025-06-24T14:47:55.219" v="1683" actId="1076"/>
        <pc:sldMkLst>
          <pc:docMk/>
          <pc:sldMk cId="1718117992" sldId="364"/>
        </pc:sldMkLst>
        <pc:spChg chg="del">
          <ac:chgData name="Sanja Merdić" userId="31584917-8e48-48bb-9643-841e0711a83a" providerId="ADAL" clId="{7F09F058-28A5-4ECB-8D0B-8D062A6C1368}" dt="2025-06-24T14:43:15.895" v="1416" actId="478"/>
          <ac:spMkLst>
            <pc:docMk/>
            <pc:sldMk cId="1718117992" sldId="364"/>
            <ac:spMk id="3" creationId="{7CA4474E-51D7-E681-8878-806390650FDB}"/>
          </ac:spMkLst>
        </pc:spChg>
        <pc:spChg chg="add del mod">
          <ac:chgData name="Sanja Merdić" userId="31584917-8e48-48bb-9643-841e0711a83a" providerId="ADAL" clId="{7F09F058-28A5-4ECB-8D0B-8D062A6C1368}" dt="2025-06-24T14:43:18.740" v="1417" actId="478"/>
          <ac:spMkLst>
            <pc:docMk/>
            <pc:sldMk cId="1718117992" sldId="364"/>
            <ac:spMk id="4" creationId="{827CA04B-02DE-29AE-D2B4-CE36BBAEBB75}"/>
          </ac:spMkLst>
        </pc:spChg>
        <pc:spChg chg="add del mod">
          <ac:chgData name="Sanja Merdić" userId="31584917-8e48-48bb-9643-841e0711a83a" providerId="ADAL" clId="{7F09F058-28A5-4ECB-8D0B-8D062A6C1368}" dt="2025-06-24T14:43:35.771" v="1423" actId="478"/>
          <ac:spMkLst>
            <pc:docMk/>
            <pc:sldMk cId="1718117992" sldId="364"/>
            <ac:spMk id="8" creationId="{C61A97FF-3256-0EE8-AACF-0E175CBD9DCC}"/>
          </ac:spMkLst>
        </pc:spChg>
        <pc:picChg chg="del">
          <ac:chgData name="Sanja Merdić" userId="31584917-8e48-48bb-9643-841e0711a83a" providerId="ADAL" clId="{7F09F058-28A5-4ECB-8D0B-8D062A6C1368}" dt="2025-06-24T14:43:31.435" v="1422" actId="478"/>
          <ac:picMkLst>
            <pc:docMk/>
            <pc:sldMk cId="1718117992" sldId="364"/>
            <ac:picMk id="5" creationId="{721E03AF-DB4C-60A7-8A72-108D8E92886F}"/>
          </ac:picMkLst>
        </pc:picChg>
        <pc:picChg chg="add mod">
          <ac:chgData name="Sanja Merdić" userId="31584917-8e48-48bb-9643-841e0711a83a" providerId="ADAL" clId="{7F09F058-28A5-4ECB-8D0B-8D062A6C1368}" dt="2025-06-24T14:47:55.219" v="1683" actId="1076"/>
          <ac:picMkLst>
            <pc:docMk/>
            <pc:sldMk cId="1718117992" sldId="364"/>
            <ac:picMk id="6" creationId="{6999C899-1A10-AC17-3726-10D54CBF968C}"/>
          </ac:picMkLst>
        </pc:picChg>
        <pc:picChg chg="add del mod">
          <ac:chgData name="Sanja Merdić" userId="31584917-8e48-48bb-9643-841e0711a83a" providerId="ADAL" clId="{7F09F058-28A5-4ECB-8D0B-8D062A6C1368}" dt="2025-06-24T14:47:48.429" v="1682" actId="478"/>
          <ac:picMkLst>
            <pc:docMk/>
            <pc:sldMk cId="1718117992" sldId="364"/>
            <ac:picMk id="9" creationId="{FC36D3E5-8E00-5A30-B068-C5F19B45841D}"/>
          </ac:picMkLst>
        </pc:picChg>
        <pc:picChg chg="del">
          <ac:chgData name="Sanja Merdić" userId="31584917-8e48-48bb-9643-841e0711a83a" providerId="ADAL" clId="{7F09F058-28A5-4ECB-8D0B-8D062A6C1368}" dt="2025-06-24T14:43:29.281" v="1421" actId="478"/>
          <ac:picMkLst>
            <pc:docMk/>
            <pc:sldMk cId="1718117992" sldId="364"/>
            <ac:picMk id="2050" creationId="{8D8A01EF-191E-F4E8-53F5-845B338740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2F9D5-A19A-4417-92B0-0BD8C82B466B}" type="datetimeFigureOut">
              <a:rPr lang="hr-HR" smtClean="0"/>
              <a:t>24.6.2025.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D8FA1-5746-4FBE-8975-644591292A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975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7608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069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5594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6057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0455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101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1579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9771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1971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293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644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5756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8268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240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38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414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232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591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104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7079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D8FA1-5746-4FBE-8975-644591292A0D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92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24.6.2025.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7504" y="1484784"/>
            <a:ext cx="9036496" cy="1470025"/>
          </a:xfrm>
        </p:spPr>
        <p:txBody>
          <a:bodyPr>
            <a:noAutofit/>
          </a:bodyPr>
          <a:lstStyle/>
          <a:p>
            <a:r>
              <a:rPr lang="hr-HR" sz="5000" b="1" dirty="0">
                <a:solidFill>
                  <a:schemeClr val="tx2"/>
                </a:solidFill>
              </a:rPr>
              <a:t>IZLIJ VODU DA NAS NE BODU!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740" y="3315053"/>
            <a:ext cx="4680520" cy="72929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04587"/>
            <a:ext cx="3240361" cy="75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" y="1011259"/>
            <a:ext cx="9139549" cy="41286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8790" y="411916"/>
            <a:ext cx="6318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ODRASLA JEDINKA KOMARCA</a:t>
            </a:r>
          </a:p>
        </p:txBody>
      </p:sp>
      <p:sp>
        <p:nvSpPr>
          <p:cNvPr id="2" name="Rectangle 1"/>
          <p:cNvSpPr/>
          <p:nvPr/>
        </p:nvSpPr>
        <p:spPr>
          <a:xfrm>
            <a:off x="94638" y="5184948"/>
            <a:ext cx="5472608" cy="1885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hr-HR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Vrijeme potrebno za razvoj odrasle jedinke komarca iz jajeta: od jedan do nekoliko tjedana (ovisno o vremenskim uvjetima kao što su temperatura i vlaga/voda). 	</a:t>
            </a:r>
            <a:endParaRPr lang="hr-H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likovni rezultat za pixabay mosqui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7" b="5611"/>
          <a:stretch/>
        </p:blipFill>
        <p:spPr bwMode="auto">
          <a:xfrm>
            <a:off x="5416117" y="4500971"/>
            <a:ext cx="3779912" cy="2357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3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384"/>
            <a:ext cx="8229600" cy="1143000"/>
          </a:xfrm>
        </p:spPr>
        <p:txBody>
          <a:bodyPr>
            <a:normAutofit/>
          </a:bodyPr>
          <a:lstStyle/>
          <a:p>
            <a:r>
              <a:rPr lang="hr-HR" b="1" dirty="0"/>
              <a:t>KOMARCI </a:t>
            </a:r>
            <a:r>
              <a:rPr lang="hr-HR" b="1" dirty="0" err="1"/>
              <a:t>fun</a:t>
            </a:r>
            <a:r>
              <a:rPr lang="hr-HR" b="1" dirty="0"/>
              <a:t> </a:t>
            </a:r>
            <a:r>
              <a:rPr lang="hr-HR" b="1" dirty="0" err="1"/>
              <a:t>facts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25352"/>
            <a:ext cx="8784976" cy="52119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800" dirty="0"/>
              <a:t>poznati su još iz davnog trijasa – prije 400 milijuna godina</a:t>
            </a:r>
          </a:p>
          <a:p>
            <a:pPr>
              <a:lnSpc>
                <a:spcPct val="90000"/>
              </a:lnSpc>
            </a:pPr>
            <a:r>
              <a:rPr lang="hr-HR" sz="2800" dirty="0"/>
              <a:t>na planeti živi oko 3 500 vrsta</a:t>
            </a:r>
          </a:p>
          <a:p>
            <a:pPr>
              <a:lnSpc>
                <a:spcPct val="90000"/>
              </a:lnSpc>
            </a:pPr>
            <a:r>
              <a:rPr lang="hr-HR" sz="2800" dirty="0"/>
              <a:t>u Hrvatskoj su do sada zabilježene 52 vrste</a:t>
            </a:r>
          </a:p>
          <a:p>
            <a:pPr>
              <a:lnSpc>
                <a:spcPct val="90000"/>
              </a:lnSpc>
            </a:pPr>
            <a:r>
              <a:rPr lang="pl-PL" sz="2800" dirty="0"/>
              <a:t>u </a:t>
            </a:r>
            <a:r>
              <a:rPr lang="pl-PL" sz="2800" dirty="0" err="1"/>
              <a:t>jednoj</a:t>
            </a:r>
            <a:r>
              <a:rPr lang="pl-PL" sz="2800" dirty="0"/>
              <a:t> </a:t>
            </a:r>
            <a:r>
              <a:rPr lang="pl-PL" sz="2800" dirty="0" err="1"/>
              <a:t>sekundi</a:t>
            </a:r>
            <a:r>
              <a:rPr lang="pl-PL" sz="2800" dirty="0"/>
              <a:t> </a:t>
            </a:r>
            <a:r>
              <a:rPr lang="pl-PL" sz="2800" dirty="0" err="1"/>
              <a:t>naprave</a:t>
            </a:r>
            <a:r>
              <a:rPr lang="pl-PL" sz="2800" dirty="0"/>
              <a:t> 300 – 600 </a:t>
            </a:r>
            <a:r>
              <a:rPr lang="pl-PL" sz="2800" dirty="0" err="1"/>
              <a:t>zamaha</a:t>
            </a:r>
            <a:r>
              <a:rPr lang="pl-PL" sz="2800" dirty="0"/>
              <a:t> </a:t>
            </a:r>
            <a:r>
              <a:rPr lang="pl-PL" sz="2800" dirty="0" err="1"/>
              <a:t>krilima</a:t>
            </a:r>
            <a:endParaRPr lang="pl-PL" sz="2800" dirty="0"/>
          </a:p>
          <a:p>
            <a:r>
              <a:rPr lang="hr-HR" sz="2800" dirty="0"/>
              <a:t>mogu preletjeti više od 60 km</a:t>
            </a:r>
          </a:p>
          <a:p>
            <a:r>
              <a:rPr lang="hr-HR" sz="2800" dirty="0"/>
              <a:t>pronalaze žrtvu (izvor krvnog obroka) na udaljenosti od 25 do 35 m</a:t>
            </a:r>
          </a:p>
          <a:p>
            <a:r>
              <a:rPr lang="hr-HR" sz="2800" dirty="0"/>
              <a:t>za jedan krvni obrok ženka usiše oko 0,001-0,01 ml krvi</a:t>
            </a:r>
          </a:p>
          <a:p>
            <a:r>
              <a:rPr lang="hr-HR" sz="2800" dirty="0"/>
              <a:t>osim ugljikovog dioksida najviše ih privlači miris mliječne kiseline</a:t>
            </a:r>
          </a:p>
          <a:p>
            <a:pPr>
              <a:lnSpc>
                <a:spcPct val="90000"/>
              </a:lnSpc>
            </a:pPr>
            <a:endParaRPr lang="pl-PL" sz="2400" dirty="0"/>
          </a:p>
          <a:p>
            <a:pPr>
              <a:lnSpc>
                <a:spcPct val="90000"/>
              </a:lnSpc>
            </a:pPr>
            <a:endParaRPr lang="pl-PL" sz="2400" dirty="0"/>
          </a:p>
          <a:p>
            <a:pPr marL="0" indent="0">
              <a:lnSpc>
                <a:spcPct val="90000"/>
              </a:lnSpc>
              <a:buNone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03410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76672"/>
            <a:ext cx="8640960" cy="5904656"/>
          </a:xfrm>
        </p:spPr>
        <p:txBody>
          <a:bodyPr>
            <a:noAutofit/>
          </a:bodyPr>
          <a:lstStyle/>
          <a:p>
            <a:r>
              <a:rPr lang="hr-HR" sz="2800" dirty="0"/>
              <a:t>veći ljudi su češće žrtve uboda jer predstavljaju veće mete i stvaraju više ugljikovog dioksida i mliječne kiseline</a:t>
            </a:r>
          </a:p>
          <a:p>
            <a:r>
              <a:rPr lang="hr-HR" sz="2800" dirty="0"/>
              <a:t>tjelesno aktivni ljudi više privlače komarce</a:t>
            </a:r>
          </a:p>
          <a:p>
            <a:r>
              <a:rPr lang="hr-HR" sz="2800" dirty="0"/>
              <a:t>zbog razlike u hormonima koje stvaraju, žene su komarcima obično privlačniji domaćini od muškaraca </a:t>
            </a:r>
          </a:p>
          <a:p>
            <a:r>
              <a:rPr lang="hr-HR" sz="2800" dirty="0"/>
              <a:t>također, jako im je privlačan miris stopala</a:t>
            </a:r>
          </a:p>
          <a:p>
            <a:r>
              <a:rPr lang="hr-HR" sz="2800" dirty="0"/>
              <a:t>tamnija odjeća ih privlači više nego svjetlija</a:t>
            </a:r>
          </a:p>
          <a:p>
            <a:r>
              <a:rPr lang="hr-HR" sz="2800" dirty="0"/>
              <a:t>aktivniji su za vrijeme punog mjeseca</a:t>
            </a:r>
          </a:p>
          <a:p>
            <a:r>
              <a:rPr lang="hr-HR" sz="2800" dirty="0"/>
              <a:t>većina vrsta komaraca su napasnici (</a:t>
            </a:r>
            <a:r>
              <a:rPr lang="hr-HR" sz="2800" dirty="0" err="1"/>
              <a:t>molestanti</a:t>
            </a:r>
            <a:r>
              <a:rPr lang="hr-HR" sz="2800" dirty="0"/>
              <a:t>) jer bodu i sišu krv, zbog čega mogu izazvati alergijske reakcije </a:t>
            </a: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27791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40" y="1083980"/>
            <a:ext cx="6471504" cy="577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88640"/>
            <a:ext cx="9108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/>
              <a:t>Neke vrste komaraca mogu svojim ubodom ljudima prenijeti uzročnike različitih bolesti</a:t>
            </a:r>
          </a:p>
        </p:txBody>
      </p:sp>
    </p:spTree>
    <p:extLst>
      <p:ext uri="{BB962C8B-B14F-4D97-AF65-F5344CB8AC3E}">
        <p14:creationId xmlns:p14="http://schemas.microsoft.com/office/powerpoint/2010/main" val="1039879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9609"/>
          <a:stretch/>
        </p:blipFill>
        <p:spPr>
          <a:xfrm>
            <a:off x="107504" y="116632"/>
            <a:ext cx="6552728" cy="4953000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898E0E4E-244C-BF65-1B9F-996BF6DAD0C4}"/>
              </a:ext>
            </a:extLst>
          </p:cNvPr>
          <p:cNvSpPr/>
          <p:nvPr/>
        </p:nvSpPr>
        <p:spPr>
          <a:xfrm>
            <a:off x="3635896" y="548680"/>
            <a:ext cx="4140117" cy="2448272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najsmrtonosnije životinje na svijetu</a:t>
            </a:r>
          </a:p>
          <a:p>
            <a:pPr algn="ctr"/>
            <a:r>
              <a:rPr lang="hr-HR" dirty="0"/>
              <a:t>i broj ljudi koje ubiju godišnje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0457"/>
          <a:stretch/>
        </p:blipFill>
        <p:spPr>
          <a:xfrm>
            <a:off x="2520115" y="1920888"/>
            <a:ext cx="6552041" cy="486916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04FE7C3D-D3EB-6FE3-A028-029031CA75CB}"/>
              </a:ext>
            </a:extLst>
          </p:cNvPr>
          <p:cNvSpPr/>
          <p:nvPr/>
        </p:nvSpPr>
        <p:spPr>
          <a:xfrm>
            <a:off x="107504" y="116632"/>
            <a:ext cx="1080120" cy="36004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broj umrlih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FD7FD2A4-FA9E-A678-6A52-35A9E9352960}"/>
              </a:ext>
            </a:extLst>
          </p:cNvPr>
          <p:cNvSpPr/>
          <p:nvPr/>
        </p:nvSpPr>
        <p:spPr>
          <a:xfrm>
            <a:off x="1187624" y="116632"/>
            <a:ext cx="1080120" cy="36004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ubojice</a:t>
            </a:r>
          </a:p>
        </p:txBody>
      </p:sp>
    </p:spTree>
    <p:extLst>
      <p:ext uri="{BB962C8B-B14F-4D97-AF65-F5344CB8AC3E}">
        <p14:creationId xmlns:p14="http://schemas.microsoft.com/office/powerpoint/2010/main" val="12871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r-HR" dirty="0"/>
              <a:t>Bolesti koje prenose komarci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1500729"/>
            <a:ext cx="7848872" cy="5337720"/>
          </a:xfrm>
        </p:spPr>
        <p:txBody>
          <a:bodyPr>
            <a:noAutofit/>
          </a:bodyPr>
          <a:lstStyle/>
          <a:p>
            <a:pPr marL="342900" lvl="1" indent="-342900" algn="ctr">
              <a:buFont typeface="Arial" pitchFamily="34" charset="0"/>
              <a:buChar char="•"/>
            </a:pPr>
            <a:r>
              <a:rPr lang="hr-HR" sz="3200" dirty="0"/>
              <a:t>Groznica Zapadnog Nila </a:t>
            </a:r>
          </a:p>
          <a:p>
            <a:pPr algn="ctr"/>
            <a:r>
              <a:rPr lang="hr-HR" dirty="0" err="1"/>
              <a:t>Dengue</a:t>
            </a:r>
            <a:r>
              <a:rPr lang="hr-HR" dirty="0"/>
              <a:t> groznica </a:t>
            </a:r>
          </a:p>
          <a:p>
            <a:pPr algn="ctr"/>
            <a:r>
              <a:rPr lang="hr-HR" dirty="0" err="1"/>
              <a:t>Chickungunya</a:t>
            </a:r>
            <a:r>
              <a:rPr lang="hr-HR" dirty="0"/>
              <a:t> groznica </a:t>
            </a:r>
          </a:p>
          <a:p>
            <a:pPr algn="ctr"/>
            <a:r>
              <a:rPr lang="hr-HR" dirty="0"/>
              <a:t>Žuta groznica </a:t>
            </a:r>
          </a:p>
          <a:p>
            <a:pPr algn="ctr"/>
            <a:r>
              <a:rPr lang="hr-HR" dirty="0"/>
              <a:t>Usutu virusna infekcija</a:t>
            </a:r>
          </a:p>
          <a:p>
            <a:pPr algn="ctr"/>
            <a:r>
              <a:rPr lang="hr-HR" dirty="0" err="1"/>
              <a:t>Zika</a:t>
            </a:r>
            <a:r>
              <a:rPr lang="hr-HR" dirty="0"/>
              <a:t> virusna infekcija</a:t>
            </a:r>
          </a:p>
          <a:p>
            <a:pPr algn="ctr"/>
            <a:r>
              <a:rPr lang="hr-HR" dirty="0"/>
              <a:t>Malarija </a:t>
            </a:r>
          </a:p>
          <a:p>
            <a:pPr algn="ctr"/>
            <a:r>
              <a:rPr lang="hr-HR" dirty="0"/>
              <a:t>Različite vrste encefalitisa</a:t>
            </a:r>
          </a:p>
        </p:txBody>
      </p:sp>
    </p:spTree>
    <p:extLst>
      <p:ext uri="{BB962C8B-B14F-4D97-AF65-F5344CB8AC3E}">
        <p14:creationId xmlns:p14="http://schemas.microsoft.com/office/powerpoint/2010/main" val="2016482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83568" y="3284984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Oval 3"/>
          <p:cNvSpPr/>
          <p:nvPr/>
        </p:nvSpPr>
        <p:spPr>
          <a:xfrm>
            <a:off x="6653029" y="3068960"/>
            <a:ext cx="576064" cy="554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Oval 4"/>
          <p:cNvSpPr/>
          <p:nvPr/>
        </p:nvSpPr>
        <p:spPr>
          <a:xfrm>
            <a:off x="5647793" y="4099756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4673656" y="3914578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1547664" y="3794956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1898778" y="2060848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2843808" y="1413587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2843808" y="2158786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6116991" y="1906758"/>
            <a:ext cx="6587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3635896" y="3634138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7924800" y="4138194"/>
            <a:ext cx="576064" cy="717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7039778" y="4387590"/>
            <a:ext cx="937593" cy="6526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/>
          <p:cNvSpPr/>
          <p:nvPr/>
        </p:nvSpPr>
        <p:spPr>
          <a:xfrm>
            <a:off x="6876256" y="5488927"/>
            <a:ext cx="700602" cy="604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4490187" y="1412776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/>
          <p:cNvSpPr/>
          <p:nvPr/>
        </p:nvSpPr>
        <p:spPr>
          <a:xfrm>
            <a:off x="7740352" y="2060848"/>
            <a:ext cx="760512" cy="6966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/>
          <p:cNvSpPr/>
          <p:nvPr/>
        </p:nvSpPr>
        <p:spPr>
          <a:xfrm>
            <a:off x="7636768" y="3284984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/>
          <p:cNvSpPr/>
          <p:nvPr/>
        </p:nvSpPr>
        <p:spPr>
          <a:xfrm>
            <a:off x="3374371" y="2903985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7068479" y="3634138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Rectangle 20"/>
          <p:cNvSpPr/>
          <p:nvPr/>
        </p:nvSpPr>
        <p:spPr>
          <a:xfrm>
            <a:off x="272786" y="5235817"/>
            <a:ext cx="4382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b="1" dirty="0">
                <a:solidFill>
                  <a:srgbClr val="FF0000"/>
                </a:solidFill>
              </a:rPr>
              <a:t>Gdje u našoj okolini mogu živjeti komarci?</a:t>
            </a:r>
          </a:p>
        </p:txBody>
      </p:sp>
    </p:spTree>
    <p:extLst>
      <p:ext uri="{BB962C8B-B14F-4D97-AF65-F5344CB8AC3E}">
        <p14:creationId xmlns:p14="http://schemas.microsoft.com/office/powerpoint/2010/main" val="206972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1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6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0" y="-144487"/>
            <a:ext cx="8963080" cy="1580783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Komarci nastanjuju različita staništa  koja mogu postati leglo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36" y="1052736"/>
            <a:ext cx="8963080" cy="5805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b="1" dirty="0"/>
              <a:t>Prirodna legla</a:t>
            </a:r>
            <a:r>
              <a:rPr lang="hr-HR" sz="2400" dirty="0"/>
              <a:t>:</a:t>
            </a:r>
          </a:p>
          <a:p>
            <a:r>
              <a:rPr lang="hr-HR" sz="2400" dirty="0"/>
              <a:t>poplavne površine</a:t>
            </a:r>
          </a:p>
          <a:p>
            <a:r>
              <a:rPr lang="hr-HR" sz="2400" dirty="0"/>
              <a:t> kanali ispunjeni vodom</a:t>
            </a:r>
          </a:p>
          <a:p>
            <a:r>
              <a:rPr lang="hr-HR" sz="2400" dirty="0"/>
              <a:t> lokve nastale nakon oborina</a:t>
            </a:r>
          </a:p>
          <a:p>
            <a:r>
              <a:rPr lang="hr-HR" sz="2400" dirty="0"/>
              <a:t> vode stajaćice</a:t>
            </a:r>
          </a:p>
          <a:p>
            <a:r>
              <a:rPr lang="hr-HR" sz="2400" dirty="0"/>
              <a:t>voda u dupljama drveća</a:t>
            </a:r>
          </a:p>
          <a:p>
            <a:pPr marL="0" indent="0">
              <a:buNone/>
            </a:pPr>
            <a:r>
              <a:rPr lang="hr-HR" sz="2400" b="1" dirty="0"/>
              <a:t>Umjetna (kontejnerska) legla</a:t>
            </a:r>
            <a:r>
              <a:rPr lang="hr-HR" sz="2400" dirty="0"/>
              <a:t>:</a:t>
            </a:r>
          </a:p>
          <a:p>
            <a:r>
              <a:rPr lang="hr-HR" sz="2400" dirty="0"/>
              <a:t>otvoreni spremnici za vodu u okućnicama i vrtovima</a:t>
            </a:r>
          </a:p>
          <a:p>
            <a:r>
              <a:rPr lang="hr-HR" sz="2400" dirty="0"/>
              <a:t>ukrasna jezerca i fontane</a:t>
            </a:r>
          </a:p>
          <a:p>
            <a:r>
              <a:rPr lang="hr-HR" sz="2400" dirty="0"/>
              <a:t>odbačeni predmeti/krupni otpad u kojima se nakuplja kišnica (automobilske gume, limenke, boce, kante, igračke, bačve, kade i sl.)</a:t>
            </a:r>
          </a:p>
          <a:p>
            <a:r>
              <a:rPr lang="hr-HR" sz="2400" dirty="0"/>
              <a:t>začepljeni krovni oluci i ulični slivnici, kanalizacija</a:t>
            </a:r>
          </a:p>
          <a:p>
            <a:r>
              <a:rPr lang="hr-HR" sz="2400" dirty="0"/>
              <a:t>posude za cvijeće u okućnicama, na balkonima, grobljima</a:t>
            </a:r>
          </a:p>
          <a:p>
            <a:pPr marL="457200" lvl="1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586923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7382"/>
            <a:ext cx="2746870" cy="285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zervirano mjesto sadržaja 3" descr="4-3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52889" r="6930" b="3850"/>
          <a:stretch/>
        </p:blipFill>
        <p:spPr>
          <a:xfrm>
            <a:off x="107503" y="332655"/>
            <a:ext cx="2115593" cy="2853917"/>
          </a:xfrm>
        </p:spPr>
      </p:pic>
      <p:pic>
        <p:nvPicPr>
          <p:cNvPr id="6" name="Slika 5" descr="4-2.jpg"/>
          <p:cNvPicPr>
            <a:picLocks noChangeAspect="1"/>
          </p:cNvPicPr>
          <p:nvPr/>
        </p:nvPicPr>
        <p:blipFill rotWithShape="1">
          <a:blip r:embed="rId4" cstate="print"/>
          <a:srcRect b="31291"/>
          <a:stretch/>
        </p:blipFill>
        <p:spPr>
          <a:xfrm>
            <a:off x="467544" y="3501008"/>
            <a:ext cx="8179942" cy="316835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9513"/>
          <a:stretch/>
        </p:blipFill>
        <p:spPr bwMode="auto">
          <a:xfrm>
            <a:off x="2272093" y="332655"/>
            <a:ext cx="3979103" cy="285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748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4435"/>
            <a:ext cx="4128121" cy="308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3"/>
          <a:stretch/>
        </p:blipFill>
        <p:spPr>
          <a:xfrm>
            <a:off x="755576" y="267613"/>
            <a:ext cx="3312367" cy="3090285"/>
          </a:xfrm>
          <a:prstGeom prst="rect">
            <a:avLst/>
          </a:prstGeom>
        </p:spPr>
      </p:pic>
      <p:pic>
        <p:nvPicPr>
          <p:cNvPr id="7" name="Slika 4" descr="4-1.jpg"/>
          <p:cNvPicPr>
            <a:picLocks noChangeAspect="1"/>
          </p:cNvPicPr>
          <p:nvPr/>
        </p:nvPicPr>
        <p:blipFill rotWithShape="1">
          <a:blip r:embed="rId4" cstate="print"/>
          <a:srcRect l="20317"/>
          <a:stretch/>
        </p:blipFill>
        <p:spPr>
          <a:xfrm>
            <a:off x="4211960" y="267612"/>
            <a:ext cx="4368097" cy="3090285"/>
          </a:xfrm>
          <a:prstGeom prst="rect">
            <a:avLst/>
          </a:prstGeom>
        </p:spPr>
      </p:pic>
      <p:pic>
        <p:nvPicPr>
          <p:cNvPr id="9" name="Slika 6" descr="9-1.jpg"/>
          <p:cNvPicPr>
            <a:picLocks noChangeAspect="1"/>
          </p:cNvPicPr>
          <p:nvPr/>
        </p:nvPicPr>
        <p:blipFill rotWithShape="1">
          <a:blip r:embed="rId5" cstate="print"/>
          <a:srcRect l="5481" r="24766"/>
          <a:stretch/>
        </p:blipFill>
        <p:spPr>
          <a:xfrm>
            <a:off x="503547" y="3554435"/>
            <a:ext cx="3816424" cy="30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squito Sound-19230-Free-Loops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26064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2" y="332656"/>
            <a:ext cx="907300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8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72198" cy="3423052"/>
          </a:xfrm>
        </p:spPr>
      </p:pic>
      <p:pic>
        <p:nvPicPr>
          <p:cNvPr id="5" name="Slika 4" descr="8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1252" y="3429000"/>
            <a:ext cx="60827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26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retni-bambus.jpg"/>
          <p:cNvPicPr>
            <a:picLocks noChangeAspect="1"/>
          </p:cNvPicPr>
          <p:nvPr/>
        </p:nvPicPr>
        <p:blipFill rotWithShape="1">
          <a:blip r:embed="rId3"/>
          <a:srcRect l="23564" r="19119"/>
          <a:stretch/>
        </p:blipFill>
        <p:spPr>
          <a:xfrm>
            <a:off x="3192038" y="201342"/>
            <a:ext cx="2155863" cy="3761300"/>
          </a:xfrm>
          <a:prstGeom prst="rect">
            <a:avLst/>
          </a:prstGeom>
        </p:spPr>
      </p:pic>
      <p:pic>
        <p:nvPicPr>
          <p:cNvPr id="4" name="Rezervirano mjesto sadržaja 3" descr="download (9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72180" y="-9830"/>
            <a:ext cx="3857620" cy="2180393"/>
          </a:xfrm>
        </p:spPr>
      </p:pic>
      <p:pic>
        <p:nvPicPr>
          <p:cNvPr id="7" name="Slika 6" descr="srbijanski_golman_ostavio_fudbal_i_danas_vozi_sleper_135202_212060_bi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180" y="2180393"/>
            <a:ext cx="3895781" cy="2191376"/>
          </a:xfrm>
          <a:prstGeom prst="rect">
            <a:avLst/>
          </a:prstGeom>
        </p:spPr>
      </p:pic>
      <p:pic>
        <p:nvPicPr>
          <p:cNvPr id="8" name="Slika 7" descr="2-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0" y="3868104"/>
            <a:ext cx="5286380" cy="2980067"/>
          </a:xfrm>
          <a:prstGeom prst="rect">
            <a:avLst/>
          </a:prstGeom>
        </p:spPr>
      </p:pic>
      <p:pic>
        <p:nvPicPr>
          <p:cNvPr id="9" name="Slika 8" descr="sea-p.jpg"/>
          <p:cNvPicPr>
            <a:picLocks noChangeAspect="1"/>
          </p:cNvPicPr>
          <p:nvPr/>
        </p:nvPicPr>
        <p:blipFill rotWithShape="1">
          <a:blip r:embed="rId7"/>
          <a:srcRect l="608" r="-1"/>
          <a:stretch/>
        </p:blipFill>
        <p:spPr>
          <a:xfrm>
            <a:off x="5300780" y="4363341"/>
            <a:ext cx="3843220" cy="2494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48" y="105199"/>
            <a:ext cx="34918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600" b="1" dirty="0">
                <a:solidFill>
                  <a:srgbClr val="FF0000"/>
                </a:solidFill>
              </a:rPr>
              <a:t>TRANSPORT</a:t>
            </a:r>
          </a:p>
          <a:p>
            <a:pPr algn="ctr"/>
            <a:r>
              <a:rPr lang="hr-HR" sz="2600" b="1" dirty="0"/>
              <a:t>(TRGOVINA + TURIZAM)</a:t>
            </a:r>
          </a:p>
          <a:p>
            <a:endParaRPr lang="hr-HR" sz="2600" b="1" dirty="0">
              <a:solidFill>
                <a:srgbClr val="FF0000"/>
              </a:solidFill>
            </a:endParaRPr>
          </a:p>
          <a:p>
            <a:endParaRPr lang="hr-HR" sz="2600" b="1" dirty="0">
              <a:solidFill>
                <a:srgbClr val="FF0000"/>
              </a:solidFill>
            </a:endParaRPr>
          </a:p>
          <a:p>
            <a:pPr algn="ctr"/>
            <a:r>
              <a:rPr lang="hr-HR" sz="2600" b="1" dirty="0"/>
              <a:t>   ŠIRENJE KOMARACA</a:t>
            </a:r>
          </a:p>
          <a:p>
            <a:endParaRPr lang="hr-HR" sz="2600" b="1" dirty="0">
              <a:solidFill>
                <a:srgbClr val="FF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680942" y="1062505"/>
            <a:ext cx="126900" cy="535702"/>
          </a:xfrm>
          <a:prstGeom prst="down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Down Arrow 9"/>
          <p:cNvSpPr/>
          <p:nvPr/>
        </p:nvSpPr>
        <p:spPr>
          <a:xfrm>
            <a:off x="1726384" y="2272875"/>
            <a:ext cx="126900" cy="535702"/>
          </a:xfrm>
          <a:prstGeom prst="down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21991" y="3002636"/>
            <a:ext cx="2535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INVAZIVNOST</a:t>
            </a:r>
          </a:p>
        </p:txBody>
      </p:sp>
    </p:spTree>
    <p:extLst>
      <p:ext uri="{BB962C8B-B14F-4D97-AF65-F5344CB8AC3E}">
        <p14:creationId xmlns:p14="http://schemas.microsoft.com/office/powerpoint/2010/main" val="1484636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Aedes-japonicus-Aedes-albopictus-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71876"/>
            <a:ext cx="9201147" cy="3286124"/>
          </a:xfrm>
        </p:spPr>
      </p:pic>
      <p:pic>
        <p:nvPicPr>
          <p:cNvPr id="8" name="Slika 7" descr="aedes-albopictus-ary-faraji.jpg"/>
          <p:cNvPicPr>
            <a:picLocks noChangeAspect="1"/>
          </p:cNvPicPr>
          <p:nvPr/>
        </p:nvPicPr>
        <p:blipFill rotWithShape="1">
          <a:blip r:embed="rId4"/>
          <a:srcRect l="5766"/>
          <a:stretch/>
        </p:blipFill>
        <p:spPr>
          <a:xfrm>
            <a:off x="4836425" y="1375433"/>
            <a:ext cx="2927534" cy="2159499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6300192" y="5805264"/>
            <a:ext cx="2736304" cy="64807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hr-HR" sz="2000" b="1" dirty="0">
                <a:solidFill>
                  <a:srgbClr val="000000"/>
                </a:solidFill>
                <a:effectLst/>
                <a:ea typeface="Cambria"/>
                <a:cs typeface="Times New Roman"/>
              </a:rPr>
              <a:t>Azijski tigrasti komarac</a:t>
            </a: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hr-HR" sz="2000" b="1" i="1" dirty="0" err="1">
                <a:solidFill>
                  <a:srgbClr val="000000"/>
                </a:solidFill>
                <a:ea typeface="Cambria"/>
                <a:cs typeface="Times New Roman"/>
              </a:rPr>
              <a:t>Aedes</a:t>
            </a:r>
            <a:r>
              <a:rPr lang="hr-HR" sz="2000" b="1" i="1" dirty="0">
                <a:solidFill>
                  <a:srgbClr val="000000"/>
                </a:solidFill>
                <a:ea typeface="Cambria"/>
                <a:cs typeface="Times New Roman"/>
              </a:rPr>
              <a:t> </a:t>
            </a:r>
            <a:r>
              <a:rPr lang="hr-HR" sz="2000" b="1" i="1" dirty="0" err="1">
                <a:solidFill>
                  <a:srgbClr val="000000"/>
                </a:solidFill>
                <a:ea typeface="Cambria"/>
                <a:cs typeface="Times New Roman"/>
              </a:rPr>
              <a:t>albopictus</a:t>
            </a:r>
            <a:r>
              <a:rPr lang="hr-HR" sz="2000" b="1" i="1" dirty="0">
                <a:solidFill>
                  <a:srgbClr val="000000"/>
                </a:solidFill>
                <a:effectLst/>
                <a:ea typeface="Cambria"/>
                <a:cs typeface="Times New Roman"/>
              </a:rPr>
              <a:t> </a:t>
            </a:r>
            <a:endParaRPr lang="hr-HR" sz="2000" i="1" dirty="0">
              <a:solidFill>
                <a:srgbClr val="000000"/>
              </a:solidFill>
              <a:effectLst/>
              <a:ea typeface="Cambria"/>
              <a:cs typeface="Times New Roman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87382" y="5805264"/>
            <a:ext cx="3062714" cy="64807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hr-HR" sz="2000" b="1" dirty="0">
                <a:solidFill>
                  <a:srgbClr val="000000"/>
                </a:solidFill>
                <a:ea typeface="Cambria"/>
                <a:cs typeface="Times New Roman"/>
              </a:rPr>
              <a:t>Japanski</a:t>
            </a:r>
            <a:r>
              <a:rPr lang="hr-HR" sz="2000" b="1" dirty="0">
                <a:solidFill>
                  <a:srgbClr val="000000"/>
                </a:solidFill>
                <a:effectLst/>
                <a:ea typeface="Cambria"/>
                <a:cs typeface="Times New Roman"/>
              </a:rPr>
              <a:t> komarac</a:t>
            </a:r>
          </a:p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hr-HR" sz="2000" b="1" i="1" dirty="0" err="1">
                <a:solidFill>
                  <a:srgbClr val="000000"/>
                </a:solidFill>
                <a:effectLst/>
                <a:ea typeface="Cambria"/>
                <a:cs typeface="Times New Roman"/>
              </a:rPr>
              <a:t>Aedes</a:t>
            </a:r>
            <a:r>
              <a:rPr lang="hr-HR" sz="2000" b="1" i="1" dirty="0">
                <a:solidFill>
                  <a:srgbClr val="000000"/>
                </a:solidFill>
                <a:effectLst/>
                <a:ea typeface="Cambria"/>
                <a:cs typeface="Times New Roman"/>
              </a:rPr>
              <a:t> </a:t>
            </a:r>
            <a:r>
              <a:rPr lang="hr-HR" sz="2000" b="1" i="1" dirty="0" err="1">
                <a:solidFill>
                  <a:srgbClr val="000000"/>
                </a:solidFill>
                <a:effectLst/>
                <a:ea typeface="Cambria"/>
                <a:cs typeface="Times New Roman"/>
              </a:rPr>
              <a:t>japonicus</a:t>
            </a:r>
            <a:endParaRPr lang="hr-HR" sz="2000" i="1" dirty="0">
              <a:solidFill>
                <a:srgbClr val="000000"/>
              </a:solidFill>
              <a:effectLst/>
              <a:ea typeface="Cambria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5" y="145545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INVAZIVNE STRANE VRSTE KOMARACA U HRVATSKOJ</a:t>
            </a:r>
          </a:p>
          <a:p>
            <a:pPr algn="ctr"/>
            <a:r>
              <a:rPr lang="hr-HR" sz="3200" dirty="0"/>
              <a:t>(široko rasprostranjene)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/>
          <a:stretch/>
        </p:blipFill>
        <p:spPr>
          <a:xfrm>
            <a:off x="1669699" y="1375432"/>
            <a:ext cx="2960794" cy="21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48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372708"/>
          </a:xfrm>
        </p:spPr>
      </p:pic>
    </p:spTree>
    <p:extLst>
      <p:ext uri="{BB962C8B-B14F-4D97-AF65-F5344CB8AC3E}">
        <p14:creationId xmlns:p14="http://schemas.microsoft.com/office/powerpoint/2010/main" val="4210251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0" y="3975965"/>
            <a:ext cx="4205399" cy="2520280"/>
          </a:xfrm>
        </p:spPr>
        <p:txBody>
          <a:bodyPr>
            <a:noAutofit/>
          </a:bodyPr>
          <a:lstStyle/>
          <a:p>
            <a:pPr algn="l"/>
            <a:r>
              <a:rPr lang="hr-HR" sz="3000" b="1" dirty="0">
                <a:latin typeface="+mn-lt"/>
              </a:rPr>
              <a:t>r</a:t>
            </a:r>
            <a:r>
              <a:rPr lang="hr-HR" sz="3000" b="1" cap="none" dirty="0">
                <a:latin typeface="+mn-lt"/>
              </a:rPr>
              <a:t>ibica </a:t>
            </a:r>
            <a:r>
              <a:rPr lang="hr-HR" sz="3000" b="1" cap="none" dirty="0" err="1">
                <a:latin typeface="+mn-lt"/>
              </a:rPr>
              <a:t>gambuzija</a:t>
            </a:r>
            <a:r>
              <a:rPr lang="hr-HR" sz="3000" b="1" cap="none" dirty="0">
                <a:latin typeface="+mn-lt"/>
              </a:rPr>
              <a:t> </a:t>
            </a:r>
            <a:br>
              <a:rPr lang="hr-HR" sz="3000" cap="none" dirty="0">
                <a:latin typeface="+mn-lt"/>
              </a:rPr>
            </a:br>
            <a:r>
              <a:rPr lang="hr-HR" sz="3000" cap="none" dirty="0">
                <a:latin typeface="+mn-lt"/>
              </a:rPr>
              <a:t>(eng. </a:t>
            </a:r>
            <a:r>
              <a:rPr lang="hr-HR" sz="3000" cap="none" dirty="0" err="1">
                <a:latin typeface="+mn-lt"/>
              </a:rPr>
              <a:t>mosquitofish</a:t>
            </a:r>
            <a:r>
              <a:rPr lang="hr-HR" sz="3000" cap="none" dirty="0">
                <a:latin typeface="+mn-lt"/>
              </a:rPr>
              <a:t>) </a:t>
            </a:r>
            <a:r>
              <a:rPr lang="hr-HR" sz="3000" cap="none" dirty="0">
                <a:latin typeface="+mn-lt"/>
                <a:sym typeface="Wingdings" panose="05000000000000000000" pitchFamily="2" charset="2"/>
              </a:rPr>
              <a:t></a:t>
            </a:r>
            <a:r>
              <a:rPr lang="hr-HR" sz="3000" cap="none" dirty="0">
                <a:latin typeface="+mn-lt"/>
              </a:rPr>
              <a:t> </a:t>
            </a:r>
            <a:br>
              <a:rPr lang="hr-HR" sz="3000" cap="none" dirty="0">
                <a:latin typeface="+mn-lt"/>
              </a:rPr>
            </a:br>
            <a:br>
              <a:rPr lang="hr-HR" sz="3000" cap="none" dirty="0">
                <a:latin typeface="+mn-lt"/>
              </a:rPr>
            </a:br>
            <a:r>
              <a:rPr lang="hr-HR" sz="3000" dirty="0">
                <a:latin typeface="+mn-lt"/>
              </a:rPr>
              <a:t>- </a:t>
            </a:r>
            <a:r>
              <a:rPr lang="hr-HR" sz="2700" cap="none" dirty="0">
                <a:latin typeface="+mn-lt"/>
              </a:rPr>
              <a:t>predator ličinki komaraca </a:t>
            </a:r>
            <a:br>
              <a:rPr lang="hr-HR" sz="2700" dirty="0">
                <a:latin typeface="+mn-lt"/>
              </a:rPr>
            </a:br>
            <a:r>
              <a:rPr lang="hr-HR" sz="2700" dirty="0">
                <a:latin typeface="+mn-lt"/>
              </a:rPr>
              <a:t>- </a:t>
            </a:r>
            <a:r>
              <a:rPr lang="hr-HR" sz="2700" cap="none" dirty="0">
                <a:latin typeface="+mn-lt"/>
              </a:rPr>
              <a:t>primjenjuje </a:t>
            </a:r>
            <a:r>
              <a:rPr lang="hr-HR" sz="2700" dirty="0">
                <a:latin typeface="+mn-lt"/>
              </a:rPr>
              <a:t>u s</a:t>
            </a:r>
            <a:r>
              <a:rPr lang="hr-HR" sz="2700" cap="none" dirty="0">
                <a:latin typeface="+mn-lt"/>
              </a:rPr>
              <a:t>trogo ograničenim umjetnim leglima</a:t>
            </a:r>
          </a:p>
        </p:txBody>
      </p:sp>
      <p:pic>
        <p:nvPicPr>
          <p:cNvPr id="15364" name="Picture 4" descr="http://farm4.staticflickr.com/3169/2967663642_16cb1e8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69" y="0"/>
            <a:ext cx="5146659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3635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- prirodni neprijatelji komaraca</a:t>
            </a:r>
          </a:p>
          <a:p>
            <a:r>
              <a:rPr lang="hr-HR" sz="2800" dirty="0"/>
              <a:t>- smanjuju njihov broj</a:t>
            </a:r>
          </a:p>
        </p:txBody>
      </p:sp>
    </p:spTree>
    <p:extLst>
      <p:ext uri="{BB962C8B-B14F-4D97-AF65-F5344CB8AC3E}">
        <p14:creationId xmlns:p14="http://schemas.microsoft.com/office/powerpoint/2010/main" val="2961622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arvicidni tert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34830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tretiranje_komara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04964"/>
            <a:ext cx="5004047" cy="375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179512" y="3717033"/>
            <a:ext cx="35283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Larvicidni</a:t>
            </a:r>
            <a:r>
              <a:rPr lang="hr-HR" sz="2800" b="1" dirty="0"/>
              <a:t> tretmani</a:t>
            </a:r>
          </a:p>
          <a:p>
            <a:endParaRPr lang="hr-HR" sz="2800" b="1" dirty="0"/>
          </a:p>
          <a:p>
            <a:pPr marL="457200" indent="-457200">
              <a:buFontTx/>
              <a:buChar char="-"/>
            </a:pPr>
            <a:r>
              <a:rPr lang="hr-HR" sz="2800" dirty="0"/>
              <a:t>usmjereni na </a:t>
            </a:r>
            <a:r>
              <a:rPr lang="hr-HR" sz="2800" dirty="0" err="1"/>
              <a:t>ličinačke</a:t>
            </a:r>
            <a:r>
              <a:rPr lang="hr-HR" sz="2800" dirty="0"/>
              <a:t> stadije</a:t>
            </a:r>
          </a:p>
          <a:p>
            <a:pPr marL="457200" indent="-457200">
              <a:buFontTx/>
              <a:buChar char="-"/>
            </a:pPr>
            <a:r>
              <a:rPr lang="hr-HR" sz="2800" dirty="0"/>
              <a:t>najučinkovitija metoda suzbijanja </a:t>
            </a:r>
          </a:p>
          <a:p>
            <a:endParaRPr lang="hr-HR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834830" y="476672"/>
            <a:ext cx="23169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Kontrola </a:t>
            </a:r>
          </a:p>
          <a:p>
            <a:pPr marL="342900" indent="-342900">
              <a:buFontTx/>
              <a:buChar char="-"/>
            </a:pPr>
            <a:r>
              <a:rPr lang="hr-HR" sz="2800" dirty="0"/>
              <a:t>organizirana</a:t>
            </a:r>
          </a:p>
          <a:p>
            <a:pPr marL="800100" lvl="1" indent="-342900">
              <a:buFontTx/>
              <a:buChar char="-"/>
            </a:pPr>
            <a:r>
              <a:rPr lang="hr-HR" sz="2800" dirty="0"/>
              <a:t>grad</a:t>
            </a:r>
          </a:p>
          <a:p>
            <a:pPr marL="800100" lvl="1" indent="-342900">
              <a:buFontTx/>
              <a:buChar char="-"/>
            </a:pPr>
            <a:r>
              <a:rPr lang="hr-HR" sz="2800" dirty="0"/>
              <a:t>županija </a:t>
            </a: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412034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apra%C5%A1ivanje-komaraca-625x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786578" cy="3485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0" y="3861048"/>
            <a:ext cx="3779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Adulticidni</a:t>
            </a:r>
            <a:r>
              <a:rPr lang="hr-HR" sz="2800" b="1" dirty="0"/>
              <a:t> tretmani</a:t>
            </a:r>
          </a:p>
          <a:p>
            <a:endParaRPr lang="hr-HR" sz="2800" b="1" dirty="0"/>
          </a:p>
          <a:p>
            <a:pPr marL="457200" indent="-457200">
              <a:buFontTx/>
              <a:buChar char="-"/>
            </a:pPr>
            <a:r>
              <a:rPr lang="hr-HR" sz="2800" dirty="0"/>
              <a:t>sa zemlje</a:t>
            </a: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rgbClr val="FF0000"/>
                </a:solidFill>
              </a:rPr>
              <a:t>puno manje učinkovita</a:t>
            </a:r>
          </a:p>
          <a:p>
            <a:pPr marL="457200" indent="-457200">
              <a:buFontTx/>
              <a:buChar char="-"/>
            </a:pPr>
            <a:endParaRPr lang="hr-HR" sz="2800" dirty="0"/>
          </a:p>
          <a:p>
            <a:pPr marL="457200" indent="-457200">
              <a:buFontTx/>
              <a:buChar char="-"/>
            </a:pPr>
            <a:endParaRPr lang="hr-HR" sz="2800" dirty="0"/>
          </a:p>
        </p:txBody>
      </p:sp>
      <p:pic>
        <p:nvPicPr>
          <p:cNvPr id="6" name="Picture 5" descr="ddd_5045fd298e50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528300"/>
            <a:ext cx="5786446" cy="3329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7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00" y="2204864"/>
            <a:ext cx="7080859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323528" y="220285"/>
            <a:ext cx="35283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err="1"/>
              <a:t>Adulticidni</a:t>
            </a:r>
            <a:r>
              <a:rPr lang="hr-HR" sz="2800" b="1" dirty="0"/>
              <a:t> tretmani </a:t>
            </a:r>
          </a:p>
          <a:p>
            <a:endParaRPr lang="hr-HR" sz="2800" b="1" dirty="0"/>
          </a:p>
          <a:p>
            <a:pPr marL="457200" indent="-457200">
              <a:buFontTx/>
              <a:buChar char="-"/>
            </a:pPr>
            <a:r>
              <a:rPr lang="hr-HR" sz="2800" dirty="0"/>
              <a:t>iz zraka</a:t>
            </a:r>
          </a:p>
          <a:p>
            <a:pPr marL="457200" indent="-457200">
              <a:buFontTx/>
              <a:buChar char="-"/>
            </a:pPr>
            <a:r>
              <a:rPr lang="hr-HR" sz="2800" b="1" dirty="0">
                <a:solidFill>
                  <a:srgbClr val="C00000"/>
                </a:solidFill>
              </a:rPr>
              <a:t>predstavljaju</a:t>
            </a:r>
          </a:p>
          <a:p>
            <a:r>
              <a:rPr lang="hr-HR" sz="2800" b="1" dirty="0">
                <a:solidFill>
                  <a:srgbClr val="C00000"/>
                </a:solidFill>
              </a:rPr>
              <a:t>      ekocid</a:t>
            </a:r>
          </a:p>
          <a:p>
            <a:endParaRPr lang="hr-HR" sz="2800" dirty="0"/>
          </a:p>
          <a:p>
            <a:r>
              <a:rPr lang="hr-HR" sz="2800" b="1" dirty="0">
                <a:solidFill>
                  <a:srgbClr val="FF0000"/>
                </a:solidFill>
              </a:rPr>
              <a:t>Zakonom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zabranjeni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iznad 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naseljenih</a:t>
            </a:r>
          </a:p>
          <a:p>
            <a:r>
              <a:rPr lang="hr-HR" sz="2800" b="1" dirty="0">
                <a:solidFill>
                  <a:srgbClr val="FF0000"/>
                </a:solidFill>
              </a:rPr>
              <a:t>mjesta!</a:t>
            </a:r>
          </a:p>
        </p:txBody>
      </p:sp>
    </p:spTree>
    <p:extLst>
      <p:ext uri="{BB962C8B-B14F-4D97-AF65-F5344CB8AC3E}">
        <p14:creationId xmlns:p14="http://schemas.microsoft.com/office/powerpoint/2010/main" val="1495520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250" y="1585301"/>
            <a:ext cx="5111750" cy="527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976" y="116633"/>
            <a:ext cx="8961520" cy="1080120"/>
          </a:xfrm>
        </p:spPr>
        <p:txBody>
          <a:bodyPr>
            <a:noAutofit/>
          </a:bodyPr>
          <a:lstStyle/>
          <a:p>
            <a:pPr algn="ctr"/>
            <a:r>
              <a:rPr lang="hr-HR" sz="3200" dirty="0"/>
              <a:t>Kako MI možemo smanjiti broj komaraca </a:t>
            </a:r>
            <a:br>
              <a:rPr lang="hr-HR" sz="3200" dirty="0"/>
            </a:br>
            <a:r>
              <a:rPr lang="hr-HR" sz="3200" dirty="0"/>
              <a:t>u vlastitom dvorištu?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2723" y="1196753"/>
            <a:ext cx="3959527" cy="554461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pronalaženjem i uklanjanjem potencijalnih legala komaraca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održavanjem okoliša urednim i čistim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600" dirty="0"/>
              <a:t>dezinsekcijom = suzbijanjem ličinki (</a:t>
            </a:r>
            <a:r>
              <a:rPr lang="hr-HR" sz="2600" dirty="0" err="1"/>
              <a:t>larvicidni</a:t>
            </a:r>
            <a:r>
              <a:rPr lang="hr-HR" sz="2600" dirty="0"/>
              <a:t> tretmani) i odraslih komaraca (</a:t>
            </a:r>
            <a:r>
              <a:rPr lang="hr-HR" sz="2600" dirty="0" err="1"/>
              <a:t>adulticidni</a:t>
            </a:r>
            <a:r>
              <a:rPr lang="hr-HR" sz="2600" dirty="0"/>
              <a:t> tretmani)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500" dirty="0"/>
              <a:t>biološke, kemijske i/ili fizikalne metode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2"/>
            <a:ext cx="7678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/>
              <a:t>Kako se možemo zaštititi od komaraca?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474" y="884365"/>
            <a:ext cx="3369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- zaštititi prozore, vrata i krevete mrežama za komarce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892" y="1052736"/>
            <a:ext cx="561662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3119976"/>
            <a:ext cx="3369292" cy="336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918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589" y="0"/>
            <a:ext cx="8229600" cy="1143000"/>
          </a:xfrm>
        </p:spPr>
        <p:txBody>
          <a:bodyPr/>
          <a:lstStyle/>
          <a:p>
            <a:r>
              <a:rPr lang="hr-HR" dirty="0"/>
              <a:t>KOMARCI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214" y="1268760"/>
            <a:ext cx="8893786" cy="511256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r-HR" sz="5700" dirty="0"/>
              <a:t>Komarci su kukci napasnici kojima je za razvoj potrebna voda.</a:t>
            </a:r>
          </a:p>
          <a:p>
            <a:pPr>
              <a:lnSpc>
                <a:spcPct val="90000"/>
              </a:lnSpc>
            </a:pPr>
            <a:endParaRPr lang="hr-HR" sz="5700" dirty="0"/>
          </a:p>
          <a:p>
            <a:pPr>
              <a:lnSpc>
                <a:spcPct val="90000"/>
              </a:lnSpc>
            </a:pPr>
            <a:r>
              <a:rPr lang="hr-HR" sz="5700" dirty="0"/>
              <a:t>Dimenzije</a:t>
            </a:r>
          </a:p>
          <a:p>
            <a:pPr lvl="1">
              <a:lnSpc>
                <a:spcPct val="90000"/>
              </a:lnSpc>
            </a:pPr>
            <a:r>
              <a:rPr lang="hr-HR" sz="5300" dirty="0"/>
              <a:t>duljina: 1,6 – 12,5 mm</a:t>
            </a:r>
          </a:p>
          <a:p>
            <a:pPr lvl="1">
              <a:lnSpc>
                <a:spcPct val="90000"/>
              </a:lnSpc>
            </a:pPr>
            <a:r>
              <a:rPr lang="hr-HR" sz="5300" dirty="0"/>
              <a:t>težina: 2,5 mg</a:t>
            </a:r>
          </a:p>
          <a:p>
            <a:pPr>
              <a:lnSpc>
                <a:spcPct val="90000"/>
              </a:lnSpc>
            </a:pPr>
            <a:r>
              <a:rPr lang="hr-HR" sz="5700" dirty="0"/>
              <a:t>imaju 3 para dugih nogu</a:t>
            </a:r>
          </a:p>
          <a:p>
            <a:pPr>
              <a:lnSpc>
                <a:spcPct val="90000"/>
              </a:lnSpc>
            </a:pPr>
            <a:r>
              <a:rPr lang="hr-HR" sz="5700" dirty="0"/>
              <a:t>imaju i 1 par uskih i dugih krila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r-HR" sz="5700" dirty="0"/>
              <a:t>           (red </a:t>
            </a:r>
            <a:r>
              <a:rPr lang="hr-HR" sz="5700" dirty="0" err="1"/>
              <a:t>Diptera</a:t>
            </a:r>
            <a:r>
              <a:rPr lang="hr-HR" sz="5700" dirty="0"/>
              <a:t> = dvokrilci)</a:t>
            </a:r>
          </a:p>
          <a:p>
            <a:pPr marL="0" indent="0">
              <a:lnSpc>
                <a:spcPct val="90000"/>
              </a:lnSpc>
              <a:buNone/>
            </a:pPr>
            <a:endParaRPr lang="hr-HR" sz="5700" dirty="0"/>
          </a:p>
          <a:p>
            <a:r>
              <a:rPr lang="hr-HR" sz="5700" dirty="0"/>
              <a:t>ZUJE, DOSAĐUJU, BODU </a:t>
            </a:r>
            <a:r>
              <a:rPr lang="hr-HR" sz="5700" dirty="0">
                <a:sym typeface="Wingdings" panose="05000000000000000000" pitchFamily="2" charset="2"/>
              </a:rPr>
              <a:t> </a:t>
            </a:r>
          </a:p>
          <a:p>
            <a:pPr marL="0" indent="0">
              <a:buNone/>
            </a:pPr>
            <a:r>
              <a:rPr lang="hr-HR" sz="5700" dirty="0">
                <a:sym typeface="Wingdings" panose="05000000000000000000" pitchFamily="2" charset="2"/>
              </a:rPr>
              <a:t>                                   mjesto uboda </a:t>
            </a:r>
            <a:r>
              <a:rPr lang="hr-HR" sz="5700" dirty="0"/>
              <a:t>svrbi, boli...</a:t>
            </a:r>
          </a:p>
          <a:p>
            <a:endParaRPr lang="hr-HR" sz="5700" dirty="0"/>
          </a:p>
          <a:p>
            <a:pPr marL="0" indent="0">
              <a:buNone/>
            </a:pPr>
            <a:endParaRPr lang="hr-HR" sz="5700" dirty="0"/>
          </a:p>
          <a:p>
            <a:r>
              <a:rPr lang="hr-HR" sz="5700" dirty="0"/>
              <a:t>ženke komaraca bodu i sišu krv, mužjaci NE</a:t>
            </a:r>
          </a:p>
          <a:p>
            <a:r>
              <a:rPr lang="hr-HR" sz="5700" dirty="0"/>
              <a:t>komarce privlači ugljikov dioksid (CO</a:t>
            </a:r>
            <a:r>
              <a:rPr lang="hr-HR" sz="5700" baseline="-25000" dirty="0"/>
              <a:t>2</a:t>
            </a:r>
            <a:r>
              <a:rPr lang="hr-HR" sz="5700" dirty="0"/>
              <a:t>)</a:t>
            </a:r>
          </a:p>
          <a:p>
            <a:r>
              <a:rPr lang="hr-HR" sz="5700" dirty="0"/>
              <a:t>pojedine vrste komaraca mogu </a:t>
            </a:r>
          </a:p>
          <a:p>
            <a:pPr marL="0" indent="0">
              <a:buNone/>
            </a:pPr>
            <a:r>
              <a:rPr lang="hr-HR" sz="5700" dirty="0"/>
              <a:t>      prenositi zarazne bolesti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595823"/>
            <a:ext cx="4040608" cy="299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1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"/>
            <a:ext cx="9144000" cy="524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591919"/>
            <a:ext cx="4427984" cy="32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0" b="22605"/>
          <a:stretch/>
        </p:blipFill>
        <p:spPr bwMode="auto">
          <a:xfrm>
            <a:off x="745" y="4107784"/>
            <a:ext cx="4715272" cy="275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6117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</a:rPr>
              <a:t>- koristiti sredstva koja odbijaju komarce (repelente)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19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correiodoestado.com.br/upload/dn_noticia/2016/01/repelen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90341"/>
            <a:ext cx="4996130" cy="23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78104" y="216798"/>
            <a:ext cx="92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dirty="0"/>
              <a:t>- koristiti repelente prema uputama proizvođača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233071" y="5877272"/>
            <a:ext cx="867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b="1" dirty="0"/>
              <a:t>Preporučujemo korištenje preparata na prirodnoj bazi!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489777"/>
            <a:ext cx="3456384" cy="2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41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80" y="1268760"/>
            <a:ext cx="5099720" cy="509972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4035837" cy="407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18" y="359866"/>
            <a:ext cx="8471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/>
              <a:t>- nositi odjeću svijetlih boja dugih rukava i nogavica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36999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5"/>
          <a:stretch/>
        </p:blipFill>
        <p:spPr bwMode="auto">
          <a:xfrm>
            <a:off x="0" y="1529408"/>
            <a:ext cx="91440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1160" y="260648"/>
            <a:ext cx="7571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hr-HR" sz="3000" dirty="0"/>
              <a:t>izbjegavati aktivnosti u sumrak i svitanje</a:t>
            </a:r>
          </a:p>
          <a:p>
            <a:pPr algn="ctr"/>
            <a:r>
              <a:rPr lang="hr-HR" sz="3000" dirty="0"/>
              <a:t>       vrijeme najveće aktivnosti komaraca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11142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vaš zadatak?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78695" cy="452596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postavite klopke </a:t>
            </a:r>
          </a:p>
          <a:p>
            <a:pPr lvl="1"/>
            <a:r>
              <a:rPr lang="hr-HR" dirty="0"/>
              <a:t>kako bi provjerili legu li se komarci u vašem dvorištu</a:t>
            </a:r>
          </a:p>
          <a:p>
            <a:r>
              <a:rPr lang="hr-HR" dirty="0"/>
              <a:t>pokupite klopke nakon 7 dana</a:t>
            </a:r>
          </a:p>
          <a:p>
            <a:pPr lvl="1"/>
            <a:r>
              <a:rPr lang="hr-HR" dirty="0"/>
              <a:t>izvadite pločicu i umotajte u papirnati ubrus</a:t>
            </a:r>
          </a:p>
          <a:p>
            <a:r>
              <a:rPr lang="hr-HR" dirty="0"/>
              <a:t>donesite klopke u školu</a:t>
            </a:r>
          </a:p>
        </p:txBody>
      </p:sp>
      <p:pic>
        <p:nvPicPr>
          <p:cNvPr id="7" name="Content Placeholder 6" descr="C:\Users\ivrucina\AppData\Local\Microsoft\Windows\Temporary Internet Files\Content.Word\20150206_135537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9784" y="2398415"/>
            <a:ext cx="4708527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649" y="2478995"/>
            <a:ext cx="4691387" cy="2592288"/>
          </a:xfrm>
          <a:prstGeom prst="rect">
            <a:avLst/>
          </a:prstGeom>
        </p:spPr>
      </p:pic>
      <p:pic>
        <p:nvPicPr>
          <p:cNvPr id="1026" name="Picture 2" descr="50+ Best emoji work images | emoji, emoticon, smil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300"/>
            <a:ext cx="129614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822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847253"/>
            <a:ext cx="3538736" cy="4525963"/>
          </a:xfrm>
        </p:spPr>
        <p:txBody>
          <a:bodyPr/>
          <a:lstStyle/>
          <a:p>
            <a:r>
              <a:rPr lang="hr-HR" dirty="0"/>
              <a:t>prebrojte jaja na </a:t>
            </a:r>
            <a:r>
              <a:rPr lang="hr-HR" dirty="0" err="1"/>
              <a:t>lesonit</a:t>
            </a:r>
            <a:r>
              <a:rPr lang="hr-HR" dirty="0"/>
              <a:t> pločici </a:t>
            </a:r>
          </a:p>
          <a:p>
            <a:pPr lvl="1"/>
            <a:r>
              <a:rPr lang="hr-HR" dirty="0"/>
              <a:t>koristeći lupu (povećalo)</a:t>
            </a:r>
          </a:p>
          <a:p>
            <a:r>
              <a:rPr lang="hr-HR" dirty="0"/>
              <a:t>napišite izvješće o istraživačkom radu sa svim etapama znanstvenog rada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514806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and holding magnifying glass isolated on white | Premium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960"/>
            <a:ext cx="3317991" cy="22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87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AF68B-847E-2C81-550C-D5CE4637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999C899-1A10-AC17-3726-10D54CBF9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0"/>
            <a:ext cx="658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7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209" y="315771"/>
            <a:ext cx="8229600" cy="1143000"/>
          </a:xfrm>
        </p:spPr>
        <p:txBody>
          <a:bodyPr/>
          <a:lstStyle/>
          <a:p>
            <a:r>
              <a:rPr lang="hr-HR" dirty="0"/>
              <a:t>Izradi sam!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0853" y="1628801"/>
            <a:ext cx="822960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 err="1">
                <a:solidFill>
                  <a:srgbClr val="00B050"/>
                </a:solidFill>
              </a:rPr>
              <a:t>Prirodni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repelent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protiv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komaraca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za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nanošenje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na</a:t>
            </a:r>
            <a:r>
              <a:rPr lang="en-US" sz="3000" dirty="0">
                <a:solidFill>
                  <a:srgbClr val="00B050"/>
                </a:solidFill>
              </a:rPr>
              <a:t> </a:t>
            </a:r>
            <a:r>
              <a:rPr lang="en-US" sz="3000" dirty="0" err="1">
                <a:solidFill>
                  <a:srgbClr val="00B050"/>
                </a:solidFill>
              </a:rPr>
              <a:t>kožu</a:t>
            </a:r>
            <a:r>
              <a:rPr lang="en-US" sz="3000" dirty="0">
                <a:solidFill>
                  <a:srgbClr val="00B050"/>
                </a:solidFill>
              </a:rPr>
              <a:t>: </a:t>
            </a:r>
          </a:p>
          <a:p>
            <a:r>
              <a:rPr lang="en-US" dirty="0"/>
              <a:t>U 90 ml </a:t>
            </a:r>
            <a:r>
              <a:rPr lang="en-US" dirty="0" err="1"/>
              <a:t>baznoga</a:t>
            </a:r>
            <a:r>
              <a:rPr lang="en-US" dirty="0"/>
              <a:t> </a:t>
            </a:r>
            <a:r>
              <a:rPr lang="en-US" dirty="0" err="1"/>
              <a:t>ulja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lješnjak</a:t>
            </a:r>
            <a:r>
              <a:rPr lang="en-US" dirty="0"/>
              <a:t>, </a:t>
            </a:r>
            <a:r>
              <a:rPr lang="en-US" dirty="0" err="1"/>
              <a:t>badem</a:t>
            </a:r>
            <a:r>
              <a:rPr lang="hr-HR" dirty="0"/>
              <a:t>, </a:t>
            </a:r>
            <a:r>
              <a:rPr lang="hr-HR" dirty="0" err="1"/>
              <a:t>nim</a:t>
            </a:r>
            <a:r>
              <a:rPr lang="hr-HR" dirty="0"/>
              <a:t> , kokos</a:t>
            </a:r>
            <a:r>
              <a:rPr lang="en-US" dirty="0"/>
              <a:t>) </a:t>
            </a:r>
            <a:r>
              <a:rPr lang="en-US" dirty="0" err="1"/>
              <a:t>stavimo</a:t>
            </a:r>
            <a:r>
              <a:rPr lang="hr-HR" dirty="0"/>
              <a:t> eterična ulja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30 </a:t>
            </a:r>
            <a:r>
              <a:rPr lang="en-US" dirty="0" err="1"/>
              <a:t>kapi</a:t>
            </a:r>
            <a:r>
              <a:rPr lang="en-US" dirty="0"/>
              <a:t> </a:t>
            </a:r>
            <a:r>
              <a:rPr lang="en-US" dirty="0" err="1"/>
              <a:t>cedra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40 </a:t>
            </a:r>
            <a:r>
              <a:rPr lang="en-US" dirty="0" err="1"/>
              <a:t>kapi</a:t>
            </a:r>
            <a:r>
              <a:rPr lang="en-US" dirty="0"/>
              <a:t> </a:t>
            </a:r>
            <a:r>
              <a:rPr lang="en-US" dirty="0" err="1"/>
              <a:t>prave</a:t>
            </a:r>
            <a:r>
              <a:rPr lang="en-US" dirty="0"/>
              <a:t> </a:t>
            </a:r>
            <a:r>
              <a:rPr lang="en-US" dirty="0" err="1"/>
              <a:t>lavande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20 </a:t>
            </a:r>
            <a:r>
              <a:rPr lang="en-US" dirty="0" err="1"/>
              <a:t>kapi</a:t>
            </a:r>
            <a:r>
              <a:rPr lang="en-US" dirty="0"/>
              <a:t> </a:t>
            </a:r>
            <a:r>
              <a:rPr lang="en-US" dirty="0" err="1"/>
              <a:t>limunskoga</a:t>
            </a:r>
            <a:r>
              <a:rPr lang="en-US" dirty="0"/>
              <a:t> </a:t>
            </a:r>
            <a:r>
              <a:rPr lang="en-US" dirty="0" err="1"/>
              <a:t>eukaliptusa</a:t>
            </a:r>
            <a:endParaRPr lang="hr-HR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Dobro </a:t>
            </a:r>
            <a:r>
              <a:rPr lang="en-US" dirty="0" err="1"/>
              <a:t>promućkati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namazati</a:t>
            </a:r>
            <a:r>
              <a:rPr lang="en-US" dirty="0"/>
              <a:t> </a:t>
            </a:r>
            <a:r>
              <a:rPr lang="en-US" dirty="0" err="1"/>
              <a:t>izložene</a:t>
            </a:r>
            <a:r>
              <a:rPr lang="en-US" dirty="0"/>
              <a:t> </a:t>
            </a:r>
            <a:r>
              <a:rPr lang="en-US" dirty="0" err="1"/>
              <a:t>dijelove</a:t>
            </a:r>
            <a:r>
              <a:rPr lang="en-US" dirty="0"/>
              <a:t> </a:t>
            </a:r>
            <a:r>
              <a:rPr lang="en-US" dirty="0" err="1"/>
              <a:t>kože</a:t>
            </a:r>
            <a:r>
              <a:rPr lang="en-US" dirty="0"/>
              <a:t> (</a:t>
            </a:r>
            <a:r>
              <a:rPr lang="en-US" b="1" dirty="0"/>
              <a:t>ne </a:t>
            </a:r>
            <a:r>
              <a:rPr lang="en-US" b="1" dirty="0" err="1"/>
              <a:t>nanositi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lice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404" y="55491"/>
            <a:ext cx="1187624" cy="123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311" t="23625" r="25650" b="21914"/>
          <a:stretch/>
        </p:blipFill>
        <p:spPr>
          <a:xfrm>
            <a:off x="5940152" y="3356992"/>
            <a:ext cx="2356970" cy="18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7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993" y="106139"/>
            <a:ext cx="86409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Zapamtimo</a:t>
            </a:r>
          </a:p>
          <a:p>
            <a:pPr algn="ctr"/>
            <a:r>
              <a:rPr lang="hr-HR" sz="3600" b="1" dirty="0">
                <a:solidFill>
                  <a:srgbClr val="0070C0"/>
                </a:solidFill>
              </a:rPr>
              <a:t> KOMARACI SE LEGU U USTAJALOJ VODI!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53" y="5534561"/>
            <a:ext cx="75001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solidFill>
                  <a:srgbClr val="000000"/>
                </a:solidFill>
              </a:rPr>
              <a:t>i zato:</a:t>
            </a:r>
          </a:p>
          <a:p>
            <a:pPr algn="ctr"/>
            <a:r>
              <a:rPr lang="hr-HR" sz="4000" b="1" dirty="0">
                <a:solidFill>
                  <a:srgbClr val="FF0000"/>
                </a:solidFill>
              </a:rPr>
              <a:t>IZLIJ VODU DA NAS NE BODU!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65" y="1306468"/>
            <a:ext cx="4609815" cy="426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980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7415" y="836712"/>
            <a:ext cx="8229600" cy="14256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7000" dirty="0">
                <a:solidFill>
                  <a:schemeClr val="tx2"/>
                </a:solidFill>
              </a:rPr>
              <a:t>Hvala na pozornosti!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15" y="2060848"/>
            <a:ext cx="8462752" cy="361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321" y="548680"/>
            <a:ext cx="5976664" cy="620399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16216" y="2529155"/>
            <a:ext cx="792088" cy="288032"/>
          </a:xfrm>
          <a:prstGeom prst="roundRect">
            <a:avLst/>
          </a:prstGeom>
          <a:solidFill>
            <a:srgbClr val="FAF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PRSA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3568617"/>
            <a:ext cx="936104" cy="276999"/>
          </a:xfrm>
          <a:prstGeom prst="rect">
            <a:avLst/>
          </a:prstGeom>
          <a:solidFill>
            <a:srgbClr val="D1E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ZADAK</a:t>
            </a:r>
            <a:endParaRPr lang="en-US" sz="1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1368628"/>
            <a:ext cx="7437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b="1" dirty="0">
                <a:latin typeface="+mj-lt"/>
              </a:rPr>
              <a:t>ANETENE</a:t>
            </a:r>
            <a:endParaRPr lang="en-US" sz="10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2321" y="255006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b="1" dirty="0">
                <a:latin typeface="+mj-lt"/>
              </a:rPr>
              <a:t>KRILO</a:t>
            </a:r>
            <a:endParaRPr lang="en-US" sz="1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8496" y="4910971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b="1" dirty="0">
                <a:latin typeface="+mj-lt"/>
              </a:rPr>
              <a:t>NOGA</a:t>
            </a:r>
            <a:endParaRPr lang="en-US" sz="1000" b="1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67744" y="2680533"/>
            <a:ext cx="252028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62572" y="5085184"/>
            <a:ext cx="252028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2614" y="15226"/>
            <a:ext cx="4876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600" dirty="0"/>
              <a:t>GRAĐA TIJELA KOMARCA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72200" y="1106870"/>
            <a:ext cx="940225" cy="288032"/>
          </a:xfrm>
          <a:prstGeom prst="roundRect">
            <a:avLst/>
          </a:prstGeom>
          <a:solidFill>
            <a:srgbClr val="D8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GLAVA</a:t>
            </a:r>
            <a:endParaRPr lang="en-US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1106870"/>
            <a:ext cx="9361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 sz="1000" b="1" dirty="0">
                <a:latin typeface="+mj-lt"/>
              </a:rPr>
              <a:t>(RILO)</a:t>
            </a:r>
            <a:endParaRPr lang="en-US" sz="1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8765" y="1962649"/>
            <a:ext cx="432049" cy="27241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b="1" dirty="0">
                <a:latin typeface="+mj-lt"/>
              </a:rPr>
              <a:t>OČI</a:t>
            </a:r>
            <a:endParaRPr lang="en-US" sz="1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380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63436"/>
            <a:ext cx="6694564" cy="6694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0"/>
            <a:ext cx="6045348" cy="763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4200" dirty="0"/>
              <a:t>ŽIVOTNI CIKLUS KOMARCA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07704" y="4149080"/>
            <a:ext cx="792088" cy="648072"/>
          </a:xfrm>
          <a:prstGeom prst="roundRect">
            <a:avLst/>
          </a:prstGeom>
          <a:solidFill>
            <a:srgbClr val="E2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Ličinka</a:t>
            </a:r>
          </a:p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prvi stadij</a:t>
            </a:r>
            <a:endParaRPr lang="en-US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03648" y="3693298"/>
            <a:ext cx="504056" cy="260810"/>
          </a:xfrm>
          <a:prstGeom prst="roundRect">
            <a:avLst/>
          </a:prstGeom>
          <a:solidFill>
            <a:srgbClr val="E2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jaje</a:t>
            </a:r>
            <a:endParaRPr lang="en-US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07804" y="4725144"/>
            <a:ext cx="792088" cy="648072"/>
          </a:xfrm>
          <a:prstGeom prst="roundRect">
            <a:avLst/>
          </a:prstGeom>
          <a:solidFill>
            <a:srgbClr val="E2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Ličinka</a:t>
            </a:r>
          </a:p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drugi</a:t>
            </a:r>
          </a:p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stadij</a:t>
            </a:r>
            <a:endParaRPr lang="en-US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51920" y="5387150"/>
            <a:ext cx="792088" cy="648072"/>
          </a:xfrm>
          <a:prstGeom prst="roundRect">
            <a:avLst/>
          </a:prstGeom>
          <a:solidFill>
            <a:srgbClr val="E2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Ličinka</a:t>
            </a:r>
          </a:p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treći stadij</a:t>
            </a:r>
            <a:endParaRPr lang="en-US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76056" y="6035222"/>
            <a:ext cx="792088" cy="648072"/>
          </a:xfrm>
          <a:prstGeom prst="roundRect">
            <a:avLst/>
          </a:prstGeom>
          <a:solidFill>
            <a:srgbClr val="E2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Ličinka</a:t>
            </a:r>
          </a:p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četvrti</a:t>
            </a:r>
          </a:p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stadij</a:t>
            </a:r>
            <a:endParaRPr lang="en-US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64920" y="5517232"/>
            <a:ext cx="1047440" cy="648072"/>
          </a:xfrm>
          <a:prstGeom prst="roundRect">
            <a:avLst/>
          </a:prstGeom>
          <a:solidFill>
            <a:srgbClr val="E2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kukuljica</a:t>
            </a:r>
          </a:p>
          <a:p>
            <a:pPr algn="ctr"/>
            <a:r>
              <a:rPr lang="hr-HR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(pupa)</a:t>
            </a:r>
            <a:endParaRPr lang="en-US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9142EA-ADD6-BB87-1A66-1816984CB049}"/>
              </a:ext>
            </a:extLst>
          </p:cNvPr>
          <p:cNvSpPr txBox="1">
            <a:spLocks/>
          </p:cNvSpPr>
          <p:nvPr/>
        </p:nvSpPr>
        <p:spPr>
          <a:xfrm>
            <a:off x="3833088" y="671705"/>
            <a:ext cx="3024336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hr-HR" sz="2200" dirty="0"/>
              <a:t>potpuna  preobrazba</a:t>
            </a:r>
          </a:p>
          <a:p>
            <a:pPr marL="0" indent="0">
              <a:buNone/>
            </a:pP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3991158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/>
          <a:stretch/>
        </p:blipFill>
        <p:spPr bwMode="auto">
          <a:xfrm>
            <a:off x="4931218" y="4005063"/>
            <a:ext cx="4212782" cy="285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083" y="635503"/>
            <a:ext cx="34967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dirty="0"/>
              <a:t>ŽENKA KOMARCA POLAŽE </a:t>
            </a:r>
            <a:r>
              <a:rPr lang="hr-HR" sz="3200" dirty="0">
                <a:solidFill>
                  <a:srgbClr val="FF0000"/>
                </a:solidFill>
              </a:rPr>
              <a:t>JAJA</a:t>
            </a:r>
            <a:r>
              <a:rPr lang="hr-HR" sz="3200" dirty="0"/>
              <a:t> </a:t>
            </a:r>
          </a:p>
          <a:p>
            <a:pPr algn="ctr"/>
            <a:r>
              <a:rPr lang="hr-HR" sz="2600" dirty="0"/>
              <a:t>(na površinu vode ili neku drugu vlažnu površinu koju će naknadno prekriti voda)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3240" r="7769" b="4761"/>
          <a:stretch/>
        </p:blipFill>
        <p:spPr bwMode="auto">
          <a:xfrm>
            <a:off x="29067" y="4005063"/>
            <a:ext cx="5046989" cy="28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ka 4" descr="5a49801eef0a688a5bc2a1d9464a1e8b.jpg"/>
          <p:cNvPicPr>
            <a:picLocks noChangeAspect="1"/>
          </p:cNvPicPr>
          <p:nvPr/>
        </p:nvPicPr>
        <p:blipFill rotWithShape="1">
          <a:blip r:embed="rId5"/>
          <a:srcRect l="5879"/>
          <a:stretch/>
        </p:blipFill>
        <p:spPr>
          <a:xfrm>
            <a:off x="3635896" y="0"/>
            <a:ext cx="5508104" cy="40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b="5118"/>
          <a:stretch/>
        </p:blipFill>
        <p:spPr bwMode="auto">
          <a:xfrm>
            <a:off x="0" y="2060848"/>
            <a:ext cx="9166206" cy="47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5" b="4181"/>
          <a:stretch/>
        </p:blipFill>
        <p:spPr bwMode="auto">
          <a:xfrm>
            <a:off x="6110768" y="0"/>
            <a:ext cx="3038519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536" y="112755"/>
            <a:ext cx="5616624" cy="176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3200" dirty="0"/>
              <a:t>IZ JAJA SE U VODI RAZVIJAJU </a:t>
            </a:r>
            <a:r>
              <a:rPr lang="hr-HR" sz="3200" dirty="0">
                <a:solidFill>
                  <a:srgbClr val="FF0000"/>
                </a:solidFill>
              </a:rPr>
              <a:t>LIČINKE</a:t>
            </a:r>
            <a:r>
              <a:rPr lang="hr-HR" sz="3200" dirty="0"/>
              <a:t> KOMARACA</a:t>
            </a:r>
            <a:endParaRPr lang="hr-HR" sz="32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hr-HR" sz="500" dirty="0"/>
          </a:p>
          <a:p>
            <a:pPr algn="ctr">
              <a:lnSpc>
                <a:spcPct val="90000"/>
              </a:lnSpc>
            </a:pPr>
            <a:r>
              <a:rPr lang="hr-HR" sz="2600" dirty="0"/>
              <a:t>(koje prolaze kroz 4 razvojne faze i za disanje imaju cjevčicu </a:t>
            </a:r>
            <a:r>
              <a:rPr lang="hr-HR" sz="2600" dirty="0">
                <a:sym typeface="Wingdings 3" panose="05040102010807070707" pitchFamily="18" charset="2"/>
              </a:rPr>
              <a:t></a:t>
            </a:r>
            <a:r>
              <a:rPr lang="hr-HR" sz="2600" dirty="0"/>
              <a:t> </a:t>
            </a:r>
            <a:r>
              <a:rPr lang="hr-HR" sz="2600" dirty="0">
                <a:solidFill>
                  <a:srgbClr val="FF0000"/>
                </a:solidFill>
              </a:rPr>
              <a:t>sifon)</a:t>
            </a:r>
          </a:p>
        </p:txBody>
      </p:sp>
      <p:sp>
        <p:nvSpPr>
          <p:cNvPr id="5" name="Oval 4"/>
          <p:cNvSpPr/>
          <p:nvPr/>
        </p:nvSpPr>
        <p:spPr>
          <a:xfrm>
            <a:off x="7605792" y="81983"/>
            <a:ext cx="57606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5743160" y="2405722"/>
            <a:ext cx="520519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28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898" r="-300" b="2195"/>
          <a:stretch/>
        </p:blipFill>
        <p:spPr bwMode="auto">
          <a:xfrm>
            <a:off x="11621" y="692697"/>
            <a:ext cx="9138469" cy="617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74711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IZ LIČINKE NASTAJE </a:t>
            </a:r>
            <a:r>
              <a:rPr lang="hr-H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KUKULJICA</a:t>
            </a:r>
            <a:r>
              <a:rPr lang="hr-H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066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"/>
          <a:stretch/>
        </p:blipFill>
        <p:spPr bwMode="auto">
          <a:xfrm>
            <a:off x="0" y="1340767"/>
            <a:ext cx="9167926" cy="55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723" y="188640"/>
            <a:ext cx="88924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IZ KUKULJICE NASTAJE</a:t>
            </a:r>
            <a:r>
              <a:rPr lang="hr-H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ODRASLI KOMARAC </a:t>
            </a:r>
          </a:p>
          <a:p>
            <a:pPr algn="ct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(izlazi iz vode i postaje leteći kukac)</a:t>
            </a:r>
          </a:p>
        </p:txBody>
      </p:sp>
    </p:spTree>
    <p:extLst>
      <p:ext uri="{BB962C8B-B14F-4D97-AF65-F5344CB8AC3E}">
        <p14:creationId xmlns:p14="http://schemas.microsoft.com/office/powerpoint/2010/main" val="512772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872</Words>
  <Application>Microsoft Office PowerPoint</Application>
  <PresentationFormat>Prikaz na zaslonu (4:3)</PresentationFormat>
  <Paragraphs>192</Paragraphs>
  <Slides>39</Slides>
  <Notes>21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</vt:lpstr>
      <vt:lpstr>Comic Sans MS</vt:lpstr>
      <vt:lpstr>Wingdings</vt:lpstr>
      <vt:lpstr>Wingdings 3</vt:lpstr>
      <vt:lpstr>Office tema</vt:lpstr>
      <vt:lpstr>IZLIJ VODU DA NAS NE BODU! </vt:lpstr>
      <vt:lpstr>PowerPoint prezentacija</vt:lpstr>
      <vt:lpstr>KOMARCI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KOMARCI fun facts</vt:lpstr>
      <vt:lpstr>PowerPoint prezentacija</vt:lpstr>
      <vt:lpstr>PowerPoint prezentacija</vt:lpstr>
      <vt:lpstr>PowerPoint prezentacija</vt:lpstr>
      <vt:lpstr>Bolesti koje prenose komarci</vt:lpstr>
      <vt:lpstr>PowerPoint prezentacija</vt:lpstr>
      <vt:lpstr>Komarci nastanjuju različita staništa  koja mogu postati leglo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ribica gambuzija  (eng. mosquitofish)    - predator ličinki komaraca  - primjenjuje u strogo ograničenim umjetnim leglima</vt:lpstr>
      <vt:lpstr>PowerPoint prezentacija</vt:lpstr>
      <vt:lpstr>PowerPoint prezentacija</vt:lpstr>
      <vt:lpstr>PowerPoint prezentacija</vt:lpstr>
      <vt:lpstr>Kako MI možemo smanjiti broj komaraca  u vlastitom dvorištu?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Što je vaš zadatak?</vt:lpstr>
      <vt:lpstr>PowerPoint prezentacija</vt:lpstr>
      <vt:lpstr>PowerPoint prezentacija</vt:lpstr>
      <vt:lpstr>Izradi sam!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Izlij vodu da nas ne bodu</dc:title>
  <dc:creator>Korisnik;Mirta_Sudarić_Bogojević;Nataša­_Bušić</dc:creator>
  <cp:lastModifiedBy>Sanja Merdić</cp:lastModifiedBy>
  <cp:revision>113</cp:revision>
  <dcterms:created xsi:type="dcterms:W3CDTF">2018-03-12T09:12:53Z</dcterms:created>
  <dcterms:modified xsi:type="dcterms:W3CDTF">2025-06-24T14:57:54Z</dcterms:modified>
</cp:coreProperties>
</file>